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86572B-9C9E-4F7A-986A-F65CCF6ADF26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C57D65-468B-4E51-876C-40522ACED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dirty="0" smtClean="0"/>
              <a:t>«Зачем нужно тире?»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920880" cy="4797152"/>
          </a:xfrm>
        </p:spPr>
        <p:txBody>
          <a:bodyPr>
            <a:normAutofit/>
          </a:bodyPr>
          <a:lstStyle/>
          <a:p>
            <a:r>
              <a:rPr lang="ru-RU" sz="4000" dirty="0"/>
              <a:t>Подготовка к написанию сочинения- рассуждения на лингвистическую </a:t>
            </a:r>
            <a:r>
              <a:rPr lang="ru-RU" sz="4000" dirty="0" smtClean="0"/>
              <a:t>тему</a:t>
            </a:r>
          </a:p>
          <a:p>
            <a:r>
              <a:rPr lang="ru-RU" sz="4000" dirty="0" smtClean="0"/>
              <a:t>Учитель: </a:t>
            </a:r>
            <a:r>
              <a:rPr lang="ru-RU" sz="4000" dirty="0" err="1" smtClean="0"/>
              <a:t>Мыльникова</a:t>
            </a:r>
            <a:r>
              <a:rPr lang="ru-RU" sz="4000" dirty="0" smtClean="0"/>
              <a:t> Инна Витальевна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&lt;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 Основная часть </a:t>
            </a:r>
            <a:r>
              <a:rPr lang="ru-RU" sz="2400" dirty="0" smtClean="0"/>
              <a:t>вашего сочинения должна быть по объёму больше, чем вступление и заключение. В основной части вы должны назвать не менее двух функций (или доказательств) указанного лингвистического понятия и привести минимум по одному примеру на каждую функцию (доказательство,  критерии С1К1)</a:t>
            </a:r>
          </a:p>
          <a:p>
            <a:r>
              <a:rPr lang="ru-RU" sz="2400" dirty="0" smtClean="0"/>
              <a:t> Во-первых, помните о требованиях к примерам (С1К2). Только после этого можно приступать к оформлению основной части сочинения.</a:t>
            </a:r>
          </a:p>
          <a:p>
            <a:r>
              <a:rPr lang="ru-RU" sz="2400" dirty="0" smtClean="0"/>
              <a:t>  Рассказывая о функциях лингвистического понятия, можно использовать такие вводные слова, как</a:t>
            </a:r>
          </a:p>
          <a:p>
            <a:r>
              <a:rPr lang="ru-RU" sz="2400" dirty="0" smtClean="0"/>
              <a:t> </a:t>
            </a:r>
            <a:r>
              <a:rPr lang="ru-RU" sz="2800" b="1" dirty="0" smtClean="0"/>
              <a:t>во –первых, во-вторых, в- третьих </a:t>
            </a:r>
            <a:r>
              <a:rPr lang="ru-RU" sz="2400" dirty="0" smtClean="0"/>
              <a:t>и т.д. (не забудьте выделять их запятой!) </a:t>
            </a:r>
          </a:p>
          <a:p>
            <a:r>
              <a:rPr lang="ru-RU" sz="2400" dirty="0" smtClean="0"/>
              <a:t>Но можно обойтись и без них. 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примеров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Оформлять </a:t>
            </a:r>
            <a:r>
              <a:rPr lang="ru-RU" sz="4000" b="1" dirty="0"/>
              <a:t>примеры </a:t>
            </a:r>
            <a:r>
              <a:rPr lang="ru-RU" sz="4000" dirty="0"/>
              <a:t>в сочинении </a:t>
            </a:r>
            <a:r>
              <a:rPr lang="ru-RU" sz="4000" dirty="0" smtClean="0"/>
              <a:t>можно  </a:t>
            </a:r>
          </a:p>
          <a:p>
            <a:r>
              <a:rPr lang="ru-RU" sz="4000" dirty="0" smtClean="0"/>
              <a:t> 4-мя </a:t>
            </a:r>
            <a:r>
              <a:rPr lang="ru-RU" sz="4000" dirty="0"/>
              <a:t>способами:</a:t>
            </a:r>
          </a:p>
          <a:p>
            <a:r>
              <a:rPr lang="ru-RU" sz="4000" dirty="0"/>
              <a:t>1) цитировать предложение (если оно не очень длинное), при этом знаки препинания расставляются так же, как и в предложении с прямой речью. </a:t>
            </a:r>
          </a:p>
          <a:p>
            <a:r>
              <a:rPr lang="ru-RU" sz="4000" dirty="0"/>
              <a:t> 2)Предложение заключается в скобки. </a:t>
            </a:r>
          </a:p>
          <a:p>
            <a:r>
              <a:rPr lang="ru-RU" sz="4000" dirty="0"/>
              <a:t>3)В некоторых случаях цитировать можно не всё предложение, а часть его, ставя на месте пропущенных слов многоточие. </a:t>
            </a:r>
          </a:p>
          <a:p>
            <a:r>
              <a:rPr lang="ru-RU" sz="4000" dirty="0"/>
              <a:t>4) Указывать номера предложений без цитирования (это делается в том случае, если предложение очень длинное).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98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Клише  для оформления примеров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sz="2200" dirty="0"/>
              <a:t>Для того чтобы включение примеров не нарушало требование связности, можно использовать следующие речевые клише </a:t>
            </a:r>
          </a:p>
          <a:p>
            <a:r>
              <a:rPr lang="ru-RU" sz="2200" dirty="0"/>
              <a:t> 1)Чтобы подтвердить сказанное, обратимся к….. предложению текста.</a:t>
            </a:r>
          </a:p>
          <a:p>
            <a:r>
              <a:rPr lang="ru-RU" sz="2200" dirty="0"/>
              <a:t>  2)Проиллюстрировать названную  функцию знаков препинания  можно на примере…… предложения текста.</a:t>
            </a:r>
          </a:p>
          <a:p>
            <a:r>
              <a:rPr lang="ru-RU" sz="2200" dirty="0"/>
              <a:t>3)Пример использования запятой в… функции можно найти в предложении…</a:t>
            </a:r>
          </a:p>
          <a:p>
            <a:r>
              <a:rPr lang="ru-RU" sz="2200" dirty="0"/>
              <a:t>4)Справедливость этого вывода можно доказать на примере…предложения, в котором автор использует….</a:t>
            </a:r>
          </a:p>
          <a:p>
            <a:r>
              <a:rPr lang="ru-RU" sz="2200" dirty="0"/>
              <a:t>5)В подтверждение собственных выводов приведу пример из…. предложения  прочитанного мною текста.</a:t>
            </a:r>
          </a:p>
          <a:p>
            <a:r>
              <a:rPr lang="ru-RU" sz="2200" dirty="0"/>
              <a:t>6)Рассмотрим … предложение. В нем использована …. Это подтверждает наш вывод о том, что….</a:t>
            </a:r>
          </a:p>
          <a:p>
            <a:endParaRPr lang="ru-RU" sz="2200" dirty="0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sz="3300" dirty="0"/>
              <a:t>Заключение так же, как и вступление, не должно превышать по объёму основную часть сочинения.</a:t>
            </a:r>
          </a:p>
          <a:p>
            <a:r>
              <a:rPr lang="ru-RU" sz="3300" dirty="0"/>
              <a:t>Заключение должно представлять собой вывод о справедливости высказывания героя иллюстрации о сущности языкового явления.</a:t>
            </a:r>
          </a:p>
          <a:p>
            <a:r>
              <a:rPr lang="ru-RU" sz="3300" dirty="0"/>
              <a:t>В начале заключения можно использовать следующие вводные слова: </a:t>
            </a:r>
            <a:r>
              <a:rPr lang="ru-RU" sz="3300" b="1" dirty="0"/>
              <a:t>итак, следовательно, значит, таким образом, мы пришли к выводу  </a:t>
            </a:r>
            <a:r>
              <a:rPr lang="ru-RU" sz="3300" dirty="0"/>
              <a:t>и т.д. </a:t>
            </a:r>
          </a:p>
          <a:p>
            <a:r>
              <a:rPr lang="ru-RU" sz="3300" dirty="0"/>
              <a:t>Помните, что они выделяются запятой!</a:t>
            </a:r>
          </a:p>
          <a:p>
            <a:r>
              <a:rPr lang="ru-RU" sz="3300" dirty="0"/>
              <a:t>А также выражения: </a:t>
            </a:r>
            <a:r>
              <a:rPr lang="ru-RU" sz="3300" b="1" dirty="0"/>
              <a:t>я думаю, я считаю, по моему мнению, на мой взгляд, по- моему ..</a:t>
            </a:r>
            <a:r>
              <a:rPr lang="ru-RU" sz="3300" dirty="0"/>
              <a:t>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/>
          <a:lstStyle/>
          <a:p>
            <a:r>
              <a:rPr lang="ru-RU" dirty="0" smtClean="0"/>
              <a:t>Образцы заключения.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4600" u="sng" dirty="0"/>
              <a:t>Образец 1.</a:t>
            </a:r>
            <a:r>
              <a:rPr lang="ru-RU" sz="4600" dirty="0"/>
              <a:t> Значит, не только слова, вошедшие в текст, помогают автору изобразить события, выразить мысли и чувства, но и расставленные им знаки препинания. Так что без пунктуации никак не обойтись, особенно человеку, который хочет точно и глубоко  передавать свои мысли и понимать мысли других.</a:t>
            </a:r>
          </a:p>
          <a:p>
            <a:r>
              <a:rPr lang="ru-RU" sz="4600" u="sng" dirty="0"/>
              <a:t>Образец 2.</a:t>
            </a:r>
            <a:r>
              <a:rPr lang="ru-RU" sz="4600" dirty="0"/>
              <a:t> Да, без знаков препинания обойтись невозможно. Надеюсь, что теперь и Кирилл так думает  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Абзацное членение 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dirty="0"/>
              <a:t>одно из важных условий при написании сочинения на лингвистическую тему(критерий С2К3)</a:t>
            </a:r>
          </a:p>
          <a:p>
            <a:r>
              <a:rPr lang="ru-RU" dirty="0"/>
              <a:t>Помните: сочинение должно иметь не менее </a:t>
            </a:r>
            <a:endParaRPr lang="ru-RU" dirty="0" smtClean="0"/>
          </a:p>
          <a:p>
            <a:r>
              <a:rPr lang="ru-RU" dirty="0" smtClean="0"/>
              <a:t>4 </a:t>
            </a:r>
            <a:r>
              <a:rPr lang="ru-RU" dirty="0"/>
              <a:t>–</a:t>
            </a:r>
            <a:r>
              <a:rPr lang="ru-RU" dirty="0" err="1"/>
              <a:t>х</a:t>
            </a:r>
            <a:r>
              <a:rPr lang="ru-RU" dirty="0"/>
              <a:t> абзацев: </a:t>
            </a:r>
          </a:p>
          <a:p>
            <a:r>
              <a:rPr lang="ru-RU" dirty="0"/>
              <a:t>1 абзац – тезис</a:t>
            </a:r>
          </a:p>
          <a:p>
            <a:r>
              <a:rPr lang="ru-RU" dirty="0"/>
              <a:t>2 абзац- функция или довод №1 с примером или примерами,</a:t>
            </a:r>
          </a:p>
          <a:p>
            <a:r>
              <a:rPr lang="ru-RU" dirty="0"/>
              <a:t>3 абзац- функция или довод №2 с примером или примерами,</a:t>
            </a:r>
          </a:p>
          <a:p>
            <a:r>
              <a:rPr lang="ru-RU" dirty="0"/>
              <a:t>4 абзац - вывод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Объем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Хочу заметить, что выпускнику, умеющему рассуждать и излагать свои мысли, уложиться в 50 слов будет сложно! Таким ученикам объём сочинения можно увеличить ориентировочно до 120 слов, чтобы вместе с изложением было не более 250 слов. При подсчёте слов не забывайте о том, что союзы, предлоги и частицы – это отдельные слова, которые тоже нужно считать. Слова, которые пишутся через дефис, считаются, как одно слово.</a:t>
            </a:r>
          </a:p>
          <a:p>
            <a:r>
              <a:rPr lang="ru-RU" dirty="0"/>
              <a:t>Помните, что задание С1(изложение) и С2(сочинение) будет проверять экзаменационная комиссия, а не компьютер. Поэтому пишите сочинение АККУРАТНО, РАЗБОРЧИВО, так, чтобы экзаменатор смог прочитать написанное без труда и чтобы у него не возникало вопросов: какая в слове буква – О или А и т.п.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Успехов в работе!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из демоверсии 2011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Обдумывая ответ на вопрос, прочитайте ещё раз текст А</a:t>
            </a:r>
            <a:r>
              <a:rPr lang="ru-RU" dirty="0" smtClean="0"/>
              <a:t>. </a:t>
            </a:r>
            <a:r>
              <a:rPr lang="ru-RU" dirty="0" err="1" smtClean="0"/>
              <a:t>Лиханова</a:t>
            </a:r>
            <a:r>
              <a:rPr lang="ru-RU" dirty="0"/>
              <a:t>.</a:t>
            </a:r>
          </a:p>
          <a:p>
            <a:r>
              <a:rPr lang="ru-RU" dirty="0"/>
              <a:t>Приведите 2 примера из прочитанного текста, иллюстрирующие разные функции тире.</a:t>
            </a:r>
          </a:p>
          <a:p>
            <a:r>
              <a:rPr lang="ru-RU" dirty="0"/>
              <a:t>Приводя примеры, указывайте номера нужных предложений или применяйте цитирование.</a:t>
            </a:r>
          </a:p>
          <a:p>
            <a:r>
              <a:rPr lang="ru-RU" dirty="0"/>
              <a:t>Вы можете писать работу в научном или публицистическом стиле, раскрывая тему только на лингвистическом материале и/или в общекультурном плане.</a:t>
            </a:r>
          </a:p>
          <a:p>
            <a:r>
              <a:rPr lang="ru-RU" dirty="0"/>
              <a:t>Начать сочинение вы можете как фразой, принадлежащей Антону, так и собственным высказыванием.</a:t>
            </a:r>
          </a:p>
          <a:p>
            <a:r>
              <a:rPr lang="ru-RU" dirty="0"/>
              <a:t>Вы можете писать работу от своего имени или от имени Антона.</a:t>
            </a:r>
          </a:p>
          <a:p>
            <a:r>
              <a:rPr lang="ru-RU" dirty="0"/>
              <a:t>Объём сочинения должен составлять не менее 50 слов.</a:t>
            </a:r>
          </a:p>
          <a:p>
            <a:r>
              <a:rPr lang="ru-RU" dirty="0"/>
              <a:t>Сочинение пишите аккуратно, разборчивым почерком.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Когда ставится тире в предложении? (между подлежащим и сказуемым, на месте пропуска предложений и их частей и т. д.)</a:t>
            </a:r>
          </a:p>
          <a:p>
            <a:r>
              <a:rPr lang="ru-RU" dirty="0"/>
              <a:t>- Найдите в демоверсии предложения, в которых ставится тире?  (№1, №4, №6).</a:t>
            </a:r>
          </a:p>
          <a:p>
            <a:r>
              <a:rPr lang="ru-RU" dirty="0"/>
              <a:t>- Какую роль играет тире в каждом предложении?</a:t>
            </a:r>
          </a:p>
          <a:p>
            <a:r>
              <a:rPr lang="ru-RU" dirty="0"/>
              <a:t>- Вы согласны, что данный знак в предложении важен?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Вывод: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ТИРЕ  </a:t>
            </a:r>
            <a:r>
              <a:rPr lang="ru-RU" dirty="0"/>
              <a:t>имеет две функции: оно используется для разделения членов предложения  и для выделения. На письме тире ставится между подлежащим и сказуемым, между прямой речью и словами автора, перед каждой репликой диалога, после однородных членов, перед обобщающим словом </a:t>
            </a:r>
            <a:r>
              <a:rPr lang="ru-RU" dirty="0" smtClean="0"/>
              <a:t>, в бессоюзном  сложном предложении и </a:t>
            </a:r>
            <a:r>
              <a:rPr lang="ru-RU" dirty="0"/>
              <a:t>т. д.  </a:t>
            </a: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Объясняем постановку тире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№1. </a:t>
            </a:r>
            <a:r>
              <a:rPr lang="ru-RU" b="1" u="sng" dirty="0"/>
              <a:t>Я читал свою толстую библиотечную книгу очень долго- месяц или полтора</a:t>
            </a:r>
            <a:r>
              <a:rPr lang="ru-RU" dirty="0"/>
              <a:t>.( На месте тире можно вставить слова «а именно». Следовательно, перед нами случай обособления уточняющего обстоятельства времени при помощи тире, авторский знак, писатель использовал, чтобы выделить голосом уточняющий член и придать ему большую смысловую значимость.)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№4. </a:t>
            </a:r>
            <a:r>
              <a:rPr lang="ru-RU" sz="3600" b="1" u="sng" dirty="0" smtClean="0"/>
              <a:t>Не верилось только одному- что это будет бесконечно. </a:t>
            </a:r>
            <a:r>
              <a:rPr lang="ru-RU" sz="3600" dirty="0" smtClean="0"/>
              <a:t>(Здесь тире является показателем интонационной неожиданности, знак передает эмоциональную напряженность речи динамичность, резкость, быструю смену событий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№6. </a:t>
            </a:r>
            <a:r>
              <a:rPr lang="ru-RU" sz="4400" b="1" u="sng" dirty="0"/>
              <a:t>Надежда и ожидание - единственное, чем жили люди. </a:t>
            </a:r>
            <a:r>
              <a:rPr lang="ru-RU" sz="4400" dirty="0"/>
              <a:t>(Тире между подлежащим и сказуемым, опущен глагол- связка «есть»)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должно быть построено сочинение?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   Поскольку ваша задача - написать сочинение-рассуждение, то необходимо соблюдать требования к построению текста именно указанного типа речи. Напомню, что рассуждение состоит из следующих частей:</a:t>
            </a:r>
          </a:p>
          <a:p>
            <a:r>
              <a:rPr lang="ru-RU" sz="4200" dirty="0"/>
              <a:t>1. Вступление – тезис</a:t>
            </a:r>
          </a:p>
          <a:p>
            <a:r>
              <a:rPr lang="ru-RU" sz="4200" dirty="0"/>
              <a:t>2. Основная часть- доказательства +примеры</a:t>
            </a:r>
          </a:p>
          <a:p>
            <a:r>
              <a:rPr lang="ru-RU" sz="4200" dirty="0"/>
              <a:t>3. Заключение- вывод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Тезис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1"/>
          </a:xfrm>
        </p:spPr>
        <p:txBody>
          <a:bodyPr>
            <a:noAutofit/>
          </a:bodyPr>
          <a:lstStyle/>
          <a:p>
            <a:r>
              <a:rPr lang="ru-RU" sz="2000" dirty="0"/>
              <a:t>Тезис  – это мысль, которую нужно доказать. Во вступлении вы либо сообщаете о реплике героя иллюстрации и формулируете собственную позицию по данному вопросу, либо общие сведения о лингвистическом понятии и его роли в речи. Тезис может состоять из 2-х предложений минимум и более. Но помните, что объём вступления должен быть значительно меньше объёма основной части. Рассмотрим несколько вариантов вступления.</a:t>
            </a:r>
          </a:p>
          <a:p>
            <a:r>
              <a:rPr lang="ru-RU" sz="2000" dirty="0"/>
              <a:t>- Предлагаю свой вариант вступления (под запись). </a:t>
            </a:r>
            <a:r>
              <a:rPr lang="ru-RU" sz="2000" dirty="0" smtClean="0"/>
              <a:t>     </a:t>
            </a:r>
          </a:p>
          <a:p>
            <a:r>
              <a:rPr lang="ru-RU" sz="2000" dirty="0" smtClean="0"/>
              <a:t>  </a:t>
            </a:r>
            <a:r>
              <a:rPr lang="ru-RU" sz="2400" b="1" dirty="0"/>
              <a:t>Антон с Кириллом спорят о том, нужны ли знаки препинания. Я, как и Антон, считаю, что без знаков препинания обойтись невозможно. Попробую это доказать.</a:t>
            </a:r>
          </a:p>
          <a:p>
            <a:r>
              <a:rPr lang="ru-RU" sz="2000" dirty="0"/>
              <a:t>Обратите внимание на то, какой фразой завершается каждое вступление и тем самым осуществляется переход ко второй части сочинения. Можно также использовать выражения: рассмотрим их, попробуем разобраться в этих вопросах, давайте разберемся.</a:t>
            </a:r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1222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«Зачем нужно тире?»</vt:lpstr>
      <vt:lpstr>Задание из демоверсии 2011 года</vt:lpstr>
      <vt:lpstr>Работа с текстом:</vt:lpstr>
      <vt:lpstr>Вывод: </vt:lpstr>
      <vt:lpstr>Объясняем постановку тире</vt:lpstr>
      <vt:lpstr>Предложение №4</vt:lpstr>
      <vt:lpstr>Предложение №6</vt:lpstr>
      <vt:lpstr>Как должно быть построено сочинение?</vt:lpstr>
      <vt:lpstr>Тезис</vt:lpstr>
      <vt:lpstr>Основная часть</vt:lpstr>
      <vt:lpstr>Оформление примеров</vt:lpstr>
      <vt:lpstr>Клише  для оформления примеров</vt:lpstr>
      <vt:lpstr>Заключение</vt:lpstr>
      <vt:lpstr>Образцы заключения.</vt:lpstr>
      <vt:lpstr>Абзацное членение текста </vt:lpstr>
      <vt:lpstr>Объем сочинения</vt:lpstr>
      <vt:lpstr>Успехов в работе!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«Зачем нужно тире?»</dc:title>
  <dc:creator>user1</dc:creator>
  <cp:lastModifiedBy>user1</cp:lastModifiedBy>
  <cp:revision>10</cp:revision>
  <dcterms:created xsi:type="dcterms:W3CDTF">2011-03-03T14:52:19Z</dcterms:created>
  <dcterms:modified xsi:type="dcterms:W3CDTF">2011-10-30T09:48:00Z</dcterms:modified>
</cp:coreProperties>
</file>