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7D2D748-34EF-4B38-873F-B710516E8C9E}" type="datetimeFigureOut">
              <a:rPr lang="ru-RU" smtClean="0"/>
              <a:t>03.05.2010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83876D6-4398-4951-A75E-CC381301771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D748-34EF-4B38-873F-B710516E8C9E}" type="datetimeFigureOut">
              <a:rPr lang="ru-RU" smtClean="0"/>
              <a:t>03.05.2010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76D6-4398-4951-A75E-CC38130177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D748-34EF-4B38-873F-B710516E8C9E}" type="datetimeFigureOut">
              <a:rPr lang="ru-RU" smtClean="0"/>
              <a:t>03.05.2010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76D6-4398-4951-A75E-CC38130177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7D2D748-34EF-4B38-873F-B710516E8C9E}" type="datetimeFigureOut">
              <a:rPr lang="ru-RU" smtClean="0"/>
              <a:t>03.05.2010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3876D6-4398-4951-A75E-CC381301771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7D2D748-34EF-4B38-873F-B710516E8C9E}" type="datetimeFigureOut">
              <a:rPr lang="ru-RU" smtClean="0"/>
              <a:t>03.05.2010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83876D6-4398-4951-A75E-CC381301771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D748-34EF-4B38-873F-B710516E8C9E}" type="datetimeFigureOut">
              <a:rPr lang="ru-RU" smtClean="0"/>
              <a:t>03.05.2010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76D6-4398-4951-A75E-CC381301771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D748-34EF-4B38-873F-B710516E8C9E}" type="datetimeFigureOut">
              <a:rPr lang="ru-RU" smtClean="0"/>
              <a:t>03.05.2010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76D6-4398-4951-A75E-CC381301771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D2D748-34EF-4B38-873F-B710516E8C9E}" type="datetimeFigureOut">
              <a:rPr lang="ru-RU" smtClean="0"/>
              <a:t>03.05.2010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3876D6-4398-4951-A75E-CC381301771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D748-34EF-4B38-873F-B710516E8C9E}" type="datetimeFigureOut">
              <a:rPr lang="ru-RU" smtClean="0"/>
              <a:t>03.05.2010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76D6-4398-4951-A75E-CC38130177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7D2D748-34EF-4B38-873F-B710516E8C9E}" type="datetimeFigureOut">
              <a:rPr lang="ru-RU" smtClean="0"/>
              <a:t>03.05.2010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3876D6-4398-4951-A75E-CC3813017714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D2D748-34EF-4B38-873F-B710516E8C9E}" type="datetimeFigureOut">
              <a:rPr lang="ru-RU" smtClean="0"/>
              <a:t>03.05.2010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3876D6-4398-4951-A75E-CC381301771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7D2D748-34EF-4B38-873F-B710516E8C9E}" type="datetimeFigureOut">
              <a:rPr lang="ru-RU" smtClean="0"/>
              <a:t>03.05.2010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3876D6-4398-4951-A75E-CC381301771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y-shop.ru/_files/product/2/46/451798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050.radikal.ru/0805/4c/f7cc5fb226e3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mama.tomsk.ru/foto/albums/userpics/29149/02400%286%29%5B1%5D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s3.rimg.info/4384543f525fb672661a21b561518270.gi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luxeescape.ucoz.kz/_fr/0/3801087.gi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gifpark.su/Gifs/ANIMALS/ani-worm_glasses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hyperlink" Target="http://avatari.msk.ru/files/avas/1050808004654.gi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gifpark.ru/Gifs/ANIMALS/Chicken_16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hyperlink" Target="http://www.gifpark.ru/Gifs/ANIMALS/ani-bookworm.gi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loads.waw.su/load/r_Animacii/r_ZHivotnye/62.gi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Анализ текста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Русский язык. 7 класс.</a:t>
            </a:r>
          </a:p>
          <a:p>
            <a:r>
              <a:rPr lang="ru-RU" sz="2800" dirty="0" smtClean="0"/>
              <a:t>Повторение в конце года.</a:t>
            </a:r>
            <a:endParaRPr lang="ru-RU" sz="2800" dirty="0"/>
          </a:p>
        </p:txBody>
      </p:sp>
      <p:pic>
        <p:nvPicPr>
          <p:cNvPr id="31746" name="Picture 2" descr="http://my-shop.ru/_files/product/2/46/45179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25505">
            <a:off x="5079011" y="378524"/>
            <a:ext cx="2728667" cy="3615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1"/>
                </a:solidFill>
              </a:rPr>
              <a:t>Л.Петрушевская “</a:t>
            </a:r>
            <a:r>
              <a:rPr lang="ru-RU" b="1" dirty="0" err="1">
                <a:solidFill>
                  <a:schemeClr val="accent1"/>
                </a:solidFill>
              </a:rPr>
              <a:t>Пуськи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Бятые</a:t>
            </a:r>
            <a:r>
              <a:rPr lang="ru-RU" b="1" dirty="0">
                <a:solidFill>
                  <a:schemeClr val="accent1"/>
                </a:solidFill>
              </a:rPr>
              <a:t>”</a:t>
            </a:r>
            <a:r>
              <a:rPr lang="ru-RU" dirty="0">
                <a:solidFill>
                  <a:schemeClr val="accent1"/>
                </a:solidFill>
              </a:rPr>
              <a:t/>
            </a:r>
            <a:br>
              <a:rPr lang="ru-RU" dirty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142984"/>
            <a:ext cx="8358246" cy="550072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err="1">
                <a:latin typeface="Arial" pitchFamily="34" charset="0"/>
                <a:cs typeface="Arial" pitchFamily="34" charset="0"/>
              </a:rPr>
              <a:t>Сяпала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Калуша по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напушке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увазила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бутявку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. И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волит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-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Калушата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калушаточка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!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Бутявка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None/>
            </a:pPr>
            <a:r>
              <a:rPr lang="ru-RU" b="1" dirty="0" err="1">
                <a:latin typeface="Arial" pitchFamily="34" charset="0"/>
                <a:cs typeface="Arial" pitchFamily="34" charset="0"/>
              </a:rPr>
              <a:t>Калушата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присяпали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бутявку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стряшкали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. И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подудонились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А Калуша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волит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- Ой-ой!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Бутявка-то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некузявая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None/>
            </a:pPr>
            <a:r>
              <a:rPr lang="ru-RU" b="1" dirty="0" err="1">
                <a:latin typeface="Arial" pitchFamily="34" charset="0"/>
                <a:cs typeface="Arial" pitchFamily="34" charset="0"/>
              </a:rPr>
              <a:t>Калушата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бутявку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вычучели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Бутявка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вздребезнулась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сопритюкнулась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усяпала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с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напушки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. А Калуша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волит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-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Бутявок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не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трямкают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бутявки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дюбые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зюгиотзюмо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некузявые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. От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бутявок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дудонятся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. А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бутявки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волит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за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напушкой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-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Калушата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подудонились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None/>
            </a:pPr>
            <a:r>
              <a:rPr lang="ru-RU" b="1" dirty="0" err="1">
                <a:latin typeface="Arial" pitchFamily="34" charset="0"/>
                <a:cs typeface="Arial" pitchFamily="34" charset="0"/>
              </a:rPr>
              <a:t>Калушата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подудонились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!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Зюмо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некузявые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!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Пуськи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Бятые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628" y="214290"/>
            <a:ext cx="3357586" cy="6357982"/>
          </a:xfrm>
        </p:spPr>
        <p:txBody>
          <a:bodyPr/>
          <a:lstStyle/>
          <a:p>
            <a:pPr lvl="0"/>
            <a:r>
              <a:rPr lang="ru-RU" sz="2800" b="1" dirty="0"/>
              <a:t>О чем этот текст? Что необычного вы заметили в тексте? </a:t>
            </a:r>
          </a:p>
          <a:p>
            <a:r>
              <a:rPr lang="ru-RU" sz="2800" b="1" dirty="0"/>
              <a:t>Можно ли определить, к какой части речи относится каждое из слов сказки? Объясните.</a:t>
            </a:r>
          </a:p>
          <a:p>
            <a:endParaRPr lang="ru-RU" dirty="0"/>
          </a:p>
        </p:txBody>
      </p:sp>
      <p:pic>
        <p:nvPicPr>
          <p:cNvPr id="28674" name="Picture 2" descr="Картинка 16 из 4811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88584">
            <a:off x="214282" y="1643050"/>
            <a:ext cx="4759557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3971924" cy="6188224"/>
          </a:xfrm>
        </p:spPr>
        <p:txBody>
          <a:bodyPr>
            <a:normAutofit/>
          </a:bodyPr>
          <a:lstStyle/>
          <a:p>
            <a:pPr lvl="0"/>
            <a:r>
              <a:rPr lang="ru-RU" b="1" i="1" dirty="0"/>
              <a:t>Найдите существительные и обозначьте, какими членами предложения они являются. </a:t>
            </a:r>
          </a:p>
          <a:p>
            <a:r>
              <a:rPr lang="ru-RU" b="1" i="1" dirty="0"/>
              <a:t>Выпишите одно-два существительных в каждую группу:</a:t>
            </a:r>
            <a:br>
              <a:rPr lang="ru-RU" b="1" i="1" dirty="0"/>
            </a:br>
            <a:r>
              <a:rPr lang="ru-RU" b="1" i="1" dirty="0"/>
              <a:t>одушевленные - </a:t>
            </a:r>
            <a:br>
              <a:rPr lang="ru-RU" b="1" i="1" dirty="0"/>
            </a:br>
            <a:r>
              <a:rPr lang="ru-RU" b="1" i="1" dirty="0"/>
              <a:t>неодушевленные - </a:t>
            </a:r>
            <a:br>
              <a:rPr lang="ru-RU" b="1" i="1" dirty="0"/>
            </a:br>
            <a:r>
              <a:rPr lang="ru-RU" b="1" i="1" dirty="0"/>
              <a:t>1 </a:t>
            </a:r>
            <a:r>
              <a:rPr lang="ru-RU" b="1" i="1" dirty="0" err="1"/>
              <a:t>скл</a:t>
            </a:r>
            <a:r>
              <a:rPr lang="ru-RU" b="1" i="1" dirty="0"/>
              <a:t>. - </a:t>
            </a:r>
            <a:br>
              <a:rPr lang="ru-RU" b="1" i="1" dirty="0"/>
            </a:br>
            <a:r>
              <a:rPr lang="ru-RU" b="1" i="1" dirty="0"/>
              <a:t>Определите падеж существительных с предлогами.</a:t>
            </a:r>
          </a:p>
          <a:p>
            <a:endParaRPr lang="ru-RU" dirty="0"/>
          </a:p>
        </p:txBody>
      </p:sp>
      <p:pic>
        <p:nvPicPr>
          <p:cNvPr id="27650" name="Picture 2" descr="Картинка 23 из 3003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214422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57166"/>
            <a:ext cx="4429156" cy="6116786"/>
          </a:xfrm>
        </p:spPr>
        <p:txBody>
          <a:bodyPr>
            <a:normAutofit/>
          </a:bodyPr>
          <a:lstStyle/>
          <a:p>
            <a:pPr lvl="0"/>
            <a:r>
              <a:rPr lang="ru-RU" sz="4000" dirty="0"/>
              <a:t>Разберите по составу следующие слова: </a:t>
            </a:r>
          </a:p>
          <a:p>
            <a:r>
              <a:rPr lang="ru-RU" sz="4800" b="1" i="1" dirty="0">
                <a:solidFill>
                  <a:schemeClr val="accent1"/>
                </a:solidFill>
              </a:rPr>
              <a:t>Калуша, </a:t>
            </a:r>
            <a:r>
              <a:rPr lang="ru-RU" sz="4800" b="1" i="1" dirty="0" err="1">
                <a:solidFill>
                  <a:schemeClr val="accent1"/>
                </a:solidFill>
              </a:rPr>
              <a:t>калушата</a:t>
            </a:r>
            <a:r>
              <a:rPr lang="ru-RU" sz="4800" b="1" i="1" dirty="0">
                <a:solidFill>
                  <a:schemeClr val="accent1"/>
                </a:solidFill>
              </a:rPr>
              <a:t>, </a:t>
            </a:r>
            <a:r>
              <a:rPr lang="ru-RU" sz="4800" b="1" i="1" dirty="0" err="1">
                <a:solidFill>
                  <a:schemeClr val="accent1"/>
                </a:solidFill>
              </a:rPr>
              <a:t>калушаточки</a:t>
            </a:r>
            <a:r>
              <a:rPr lang="ru-RU" sz="4800" b="1" i="1" dirty="0">
                <a:solidFill>
                  <a:schemeClr val="accent1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26626" name="Picture 2" descr="Картинка 66 из 102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714356"/>
            <a:ext cx="2786082" cy="49147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0" y="428604"/>
            <a:ext cx="4071966" cy="6215106"/>
          </a:xfrm>
        </p:spPr>
        <p:txBody>
          <a:bodyPr/>
          <a:lstStyle/>
          <a:p>
            <a:pPr lvl="0"/>
            <a:r>
              <a:rPr lang="ru-RU" sz="3600" b="1" i="1" dirty="0"/>
              <a:t>Подчеркните волнистой чертой прилагательные. </a:t>
            </a:r>
          </a:p>
          <a:p>
            <a:r>
              <a:rPr lang="ru-RU" sz="3600" b="1" i="1" dirty="0" smtClean="0"/>
              <a:t>Подчеркните </a:t>
            </a:r>
            <a:r>
              <a:rPr lang="ru-RU" sz="3600" b="1" i="1" dirty="0"/>
              <a:t>двойной чертой </a:t>
            </a:r>
            <a:r>
              <a:rPr lang="ru-RU" sz="3600" b="1" i="1" dirty="0" smtClean="0"/>
              <a:t>глаголы</a:t>
            </a:r>
            <a:endParaRPr lang="ru-RU" sz="3600" b="1" i="1" dirty="0"/>
          </a:p>
          <a:p>
            <a:endParaRPr lang="ru-RU" dirty="0"/>
          </a:p>
        </p:txBody>
      </p:sp>
      <p:pic>
        <p:nvPicPr>
          <p:cNvPr id="25602" name="Picture 2" descr="http://luxeescape.ucoz.kz/_fr/0/3801087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785794"/>
            <a:ext cx="3946966" cy="5262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2852"/>
            <a:ext cx="4000528" cy="6331100"/>
          </a:xfrm>
        </p:spPr>
        <p:txBody>
          <a:bodyPr>
            <a:normAutofit/>
          </a:bodyPr>
          <a:lstStyle/>
          <a:p>
            <a:pPr lvl="0"/>
            <a:r>
              <a:rPr lang="ru-RU" sz="3600" b="1" i="1" dirty="0"/>
              <a:t>Выпишите из текста однокоренные (слова) </a:t>
            </a:r>
            <a:r>
              <a:rPr lang="ru-RU" sz="3600" b="1" i="1" dirty="0" smtClean="0"/>
              <a:t>глаголы</a:t>
            </a:r>
            <a:r>
              <a:rPr lang="ru-RU" sz="3600" b="1" i="1" dirty="0"/>
              <a:t>. </a:t>
            </a:r>
          </a:p>
          <a:p>
            <a:r>
              <a:rPr lang="ru-RU" sz="3600" b="1" i="1" dirty="0"/>
              <a:t>Выделите в них корень и ту часть, которой они различаются</a:t>
            </a:r>
          </a:p>
        </p:txBody>
      </p:sp>
      <p:pic>
        <p:nvPicPr>
          <p:cNvPr id="24578" name="Picture 2" descr="Картинка 25 из 43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9288" y="1428736"/>
            <a:ext cx="1785950" cy="1785950"/>
          </a:xfrm>
          <a:prstGeom prst="rect">
            <a:avLst/>
          </a:prstGeom>
          <a:noFill/>
        </p:spPr>
      </p:pic>
      <p:pic>
        <p:nvPicPr>
          <p:cNvPr id="24580" name="Picture 4" descr="Картинка 85 из 102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52842" y="3000372"/>
            <a:ext cx="1143006" cy="1143008"/>
          </a:xfrm>
          <a:prstGeom prst="rect">
            <a:avLst/>
          </a:prstGeom>
          <a:noFill/>
        </p:spPr>
      </p:pic>
      <p:pic>
        <p:nvPicPr>
          <p:cNvPr id="24582" name="Picture 6" descr="Картинка 85 из 102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67486" y="3786190"/>
            <a:ext cx="1428758" cy="1428760"/>
          </a:xfrm>
          <a:prstGeom prst="rect">
            <a:avLst/>
          </a:prstGeom>
          <a:noFill/>
        </p:spPr>
      </p:pic>
      <p:pic>
        <p:nvPicPr>
          <p:cNvPr id="24584" name="Picture 8" descr="Картинка 85 из 102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38726" y="4857760"/>
            <a:ext cx="1214444" cy="1214446"/>
          </a:xfrm>
          <a:prstGeom prst="rect">
            <a:avLst/>
          </a:prstGeom>
          <a:noFill/>
        </p:spPr>
      </p:pic>
      <p:pic>
        <p:nvPicPr>
          <p:cNvPr id="24586" name="Picture 10" descr="Картинка 85 из 102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496" y="1714488"/>
            <a:ext cx="1357322" cy="1357324"/>
          </a:xfrm>
          <a:prstGeom prst="rect">
            <a:avLst/>
          </a:prstGeom>
          <a:noFill/>
        </p:spPr>
      </p:pic>
      <p:pic>
        <p:nvPicPr>
          <p:cNvPr id="24588" name="Picture 12" descr="Картинка 85 из 102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53303" y="38072"/>
            <a:ext cx="962035" cy="9620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285728"/>
            <a:ext cx="8429684" cy="307183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4400" b="1" i="1" dirty="0"/>
              <a:t>Сделайте морфологический разбор глаголов: </a:t>
            </a:r>
          </a:p>
          <a:p>
            <a:r>
              <a:rPr lang="ru-RU" sz="4400" b="1" i="1" dirty="0" err="1"/>
              <a:t>дудонятся</a:t>
            </a:r>
            <a:r>
              <a:rPr lang="ru-RU" sz="4400" b="1" i="1" dirty="0"/>
              <a:t> - </a:t>
            </a:r>
            <a:br>
              <a:rPr lang="ru-RU" sz="4400" b="1" i="1" dirty="0"/>
            </a:br>
            <a:r>
              <a:rPr lang="ru-RU" sz="4400" b="1" i="1" dirty="0" err="1"/>
              <a:t>увазила</a:t>
            </a:r>
            <a:r>
              <a:rPr lang="ru-RU" sz="4400" b="1" i="1" dirty="0"/>
              <a:t> - </a:t>
            </a:r>
          </a:p>
          <a:p>
            <a:endParaRPr lang="ru-RU" dirty="0"/>
          </a:p>
        </p:txBody>
      </p:sp>
      <p:pic>
        <p:nvPicPr>
          <p:cNvPr id="23554" name="Picture 2" descr="Картинка 80 из 102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2976229"/>
            <a:ext cx="1571636" cy="2983445"/>
          </a:xfrm>
          <a:prstGeom prst="rect">
            <a:avLst/>
          </a:prstGeom>
          <a:noFill/>
        </p:spPr>
      </p:pic>
      <p:pic>
        <p:nvPicPr>
          <p:cNvPr id="23556" name="Picture 4" descr="Картинка 23 из 43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57290" y="3714752"/>
            <a:ext cx="2771800" cy="27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4286280" cy="3071834"/>
          </a:xfrm>
        </p:spPr>
        <p:txBody>
          <a:bodyPr/>
          <a:lstStyle/>
          <a:p>
            <a:pPr lvl="0"/>
            <a:r>
              <a:rPr lang="ru-RU" sz="4000" b="1" i="1" dirty="0"/>
              <a:t>Выпишите из текста наречия. </a:t>
            </a:r>
          </a:p>
          <a:p>
            <a:r>
              <a:rPr lang="ru-RU" sz="4000" b="1" i="1" dirty="0"/>
              <a:t>Объясните.</a:t>
            </a:r>
          </a:p>
          <a:p>
            <a:endParaRPr lang="ru-RU" dirty="0"/>
          </a:p>
        </p:txBody>
      </p:sp>
      <p:pic>
        <p:nvPicPr>
          <p:cNvPr id="22530" name="Picture 2" descr="Картинка 63 из 102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2500306"/>
            <a:ext cx="3643330" cy="3643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</TotalTime>
  <Words>207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Анализ текста</vt:lpstr>
      <vt:lpstr>Л.Петрушевская “Пуськи Бятые”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текста</dc:title>
  <dc:creator>Admin</dc:creator>
  <cp:lastModifiedBy>Admin</cp:lastModifiedBy>
  <cp:revision>4</cp:revision>
  <dcterms:created xsi:type="dcterms:W3CDTF">2010-05-03T18:56:54Z</dcterms:created>
  <dcterms:modified xsi:type="dcterms:W3CDTF">2010-05-03T19:36:55Z</dcterms:modified>
</cp:coreProperties>
</file>