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07.10.2012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07.10.2012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07.10.2012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96753"/>
            <a:ext cx="7772400" cy="2385610"/>
          </a:xfrm>
        </p:spPr>
        <p:txBody>
          <a:bodyPr>
            <a:normAutofit/>
          </a:bodyPr>
          <a:lstStyle/>
          <a:p>
            <a:r>
              <a:rPr lang="ru-RU" b="1" dirty="0" smtClean="0"/>
              <a:t>Сложение </a:t>
            </a:r>
            <a:r>
              <a:rPr lang="ru-RU" b="1" dirty="0" smtClean="0"/>
              <a:t>и вычитание целых </a:t>
            </a:r>
            <a:r>
              <a:rPr lang="ru-RU" b="1" dirty="0" smtClean="0"/>
              <a:t>чисел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Урок систематизации и обобщения изученного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(-3)+(-5</a:t>
            </a:r>
            <a:r>
              <a:rPr lang="ru-RU" smtClean="0"/>
              <a:t>) </a:t>
            </a:r>
          </a:p>
          <a:p>
            <a:r>
              <a:rPr lang="ru-RU" smtClean="0"/>
              <a:t>(-</a:t>
            </a:r>
            <a:r>
              <a:rPr lang="ru-RU" dirty="0" smtClean="0"/>
              <a:t>4)-(-3) </a:t>
            </a:r>
          </a:p>
          <a:p>
            <a:r>
              <a:rPr lang="ru-RU" dirty="0" smtClean="0"/>
              <a:t>(-9)+9 </a:t>
            </a:r>
          </a:p>
          <a:p>
            <a:r>
              <a:rPr lang="ru-RU" dirty="0" smtClean="0"/>
              <a:t>9-15 </a:t>
            </a:r>
          </a:p>
          <a:p>
            <a:r>
              <a:rPr lang="ru-RU" dirty="0" smtClean="0"/>
              <a:t>(-14)+6</a:t>
            </a:r>
          </a:p>
          <a:p>
            <a:r>
              <a:rPr lang="ru-RU" dirty="0" smtClean="0"/>
              <a:t>-1-2-3</a:t>
            </a:r>
          </a:p>
          <a:p>
            <a:r>
              <a:rPr lang="ru-RU" dirty="0" smtClean="0"/>
              <a:t>(-8)+5-(-3)</a:t>
            </a:r>
          </a:p>
          <a:p>
            <a:r>
              <a:rPr lang="ru-RU" dirty="0" smtClean="0"/>
              <a:t>(-7)+11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Улица “Приветственная”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микрорайон “Солнечный” </a:t>
            </a:r>
            <a:endParaRPr lang="ru-RU" i="1" dirty="0"/>
          </a:p>
        </p:txBody>
      </p:sp>
      <p:pic>
        <p:nvPicPr>
          <p:cNvPr id="4" name="Содержимое 3" descr="http://festival.1september.ru/articles/586324/img1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4175" y="2353469"/>
            <a:ext cx="3295650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222699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Расставьте числа -5,-4,-3,-1,0,1,3,4,5 так, чтобы сумма чисел в каждом ряду была равна нулю.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Даны числа (записаны на бумажных кирпичиках) -1,-2,-3,-4,-5,-6,-7,-8,-10, используя каждое число по одному разу, составьте три верных равенства. (Выложите кирпичную стену).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Улица “Строительная” 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На одной из улиц города живет со своей семьей ученик 5 класса Витя </a:t>
            </a:r>
            <a:r>
              <a:rPr lang="ru-RU" dirty="0" err="1" smtClean="0"/>
              <a:t>Верхоглядкин</a:t>
            </a:r>
            <a:r>
              <a:rPr lang="ru-RU" dirty="0" smtClean="0"/>
              <a:t>. Один раз учитель предложил выполнить следующее задание: найти сумму всех чисел от -499 до 501. Витя в обычное время садится за работу, но дело идет очень медленно. Тогда на помощь приходит мама, папа, сестра и брат. Вычисляли, пока от усталости не стали смыкаться глаза, и при этом ругали неразумного учителя, задающего маленьким детям такие сложные задания.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i="1" dirty="0" smtClean="0"/>
              <a:t>улица“Внимательных”</a:t>
            </a:r>
            <a:endParaRPr lang="ru-RU" sz="4000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i="1" dirty="0" smtClean="0"/>
              <a:t>улица“Внимательных”</a:t>
            </a:r>
            <a:endParaRPr lang="ru-RU" dirty="0"/>
          </a:p>
        </p:txBody>
      </p:sp>
      <p:pic>
        <p:nvPicPr>
          <p:cNvPr id="4" name="Содержимое 3" descr="http://festival.1september.ru/articles/586324/img2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2420888"/>
            <a:ext cx="4176463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0113" name="Rectangle 1"/>
          <p:cNvSpPr>
            <a:spLocks noChangeArrowheads="1"/>
          </p:cNvSpPr>
          <p:nvPr/>
        </p:nvSpPr>
        <p:spPr bwMode="auto">
          <a:xfrm>
            <a:off x="0" y="1445227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Сумма четырех чисел, стоящих в одном ряду (по вертикали, горизонтали или диагонали) равна -10. Назовите эти числа.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dirty="0" smtClean="0"/>
              <a:t>Перед Вами три числа: -3, 5,-7. Я сложила два числа и от полученной суммы отняла третье число. В результате получила отрицательное число. Какое? (Составьте выражение и назовите результат)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проспект “Смекалистых”</a:t>
            </a:r>
            <a:endParaRPr lang="ru-RU" i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1468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6448"/>
                <a:gridCol w="1796752"/>
                <a:gridCol w="13716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№</a:t>
                      </a:r>
                      <a:r>
                        <a:rPr lang="ru-RU" sz="2400" baseline="0" dirty="0" smtClean="0"/>
                        <a:t> </a:t>
                      </a:r>
                      <a:r>
                        <a:rPr lang="ru-RU" sz="2400" baseline="0" dirty="0" err="1" smtClean="0"/>
                        <a:t>п</a:t>
                      </a:r>
                      <a:r>
                        <a:rPr lang="ru-RU" sz="2400" baseline="0" dirty="0" smtClean="0"/>
                        <a:t>/</a:t>
                      </a:r>
                      <a:r>
                        <a:rPr lang="ru-RU" sz="2400" baseline="0" dirty="0" err="1" smtClean="0"/>
                        <a:t>п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задание</a:t>
                      </a:r>
                      <a:endParaRPr lang="ru-RU" sz="24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ответы</a:t>
                      </a:r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3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14-26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-12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-30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2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-7-(-11)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-4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-18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3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3-7+12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-8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-16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4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-2-15+20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-3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37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5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13-17-5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-1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-9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6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2-8+(-7)-(-11)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-24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-2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Площадь целых чисел</a:t>
            </a:r>
            <a:endParaRPr lang="ru-RU" i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Домашнее задание </a:t>
            </a:r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</TotalTime>
  <Words>344</Words>
  <Application>Microsoft Office PowerPoint</Application>
  <PresentationFormat>Экран (4:3)</PresentationFormat>
  <Paragraphs>66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Открытая</vt:lpstr>
      <vt:lpstr>Сложение и вычитание целых чисел  </vt:lpstr>
      <vt:lpstr>Улица “Приветственная” </vt:lpstr>
      <vt:lpstr>микрорайон “Солнечный” </vt:lpstr>
      <vt:lpstr>Улица “Строительная” </vt:lpstr>
      <vt:lpstr>улица“Внимательных”</vt:lpstr>
      <vt:lpstr>улица“Внимательных”</vt:lpstr>
      <vt:lpstr>проспект “Смекалистых”</vt:lpstr>
      <vt:lpstr>Площадь целых чисел</vt:lpstr>
      <vt:lpstr>Домашнее задание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Сложение целых чисел  </dc:title>
  <dc:creator>кс</dc:creator>
  <cp:lastModifiedBy>кс</cp:lastModifiedBy>
  <cp:revision>4</cp:revision>
  <dcterms:created xsi:type="dcterms:W3CDTF">2012-09-22T15:01:07Z</dcterms:created>
  <dcterms:modified xsi:type="dcterms:W3CDTF">2012-10-07T13:31:52Z</dcterms:modified>
</cp:coreProperties>
</file>