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3" r:id="rId8"/>
    <p:sldId id="262" r:id="rId9"/>
    <p:sldId id="264" r:id="rId10"/>
    <p:sldId id="265" r:id="rId11"/>
    <p:sldId id="268" r:id="rId12"/>
    <p:sldId id="267" r:id="rId13"/>
    <p:sldId id="269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unzoo.ru/uploads/posts/2009-06/1244703756_48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-prirode.com/photo/39-0-3848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0070C0"/>
                </a:solidFill>
              </a:rPr>
              <a:t>Учись разгадывать ребусы</a:t>
            </a:r>
            <a:endParaRPr lang="ru-RU" sz="6600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581128"/>
            <a:ext cx="8064896" cy="1752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Правила и приёмы решения.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5913" y="5945353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Подготовила: учитель-логопед МБОУСОШ №2 </a:t>
            </a:r>
          </a:p>
          <a:p>
            <a:pPr algn="ctr"/>
            <a:r>
              <a:rPr lang="ru-RU" dirty="0" err="1" smtClean="0"/>
              <a:t>Кагарлыцкая</a:t>
            </a:r>
            <a:r>
              <a:rPr lang="ru-RU" dirty="0" smtClean="0"/>
              <a:t> Татьяна </a:t>
            </a:r>
            <a:r>
              <a:rPr lang="ru-RU" dirty="0" err="1" smtClean="0"/>
              <a:t>леонидовна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1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12976"/>
            <a:ext cx="8229600" cy="1143000"/>
          </a:xfrm>
        </p:spPr>
        <p:txBody>
          <a:bodyPr>
            <a:noAutofit/>
          </a:bodyPr>
          <a:lstStyle/>
          <a:p>
            <a:r>
              <a:rPr lang="ru-RU" sz="15000" b="1" dirty="0" smtClean="0">
                <a:solidFill>
                  <a:srgbClr val="006600"/>
                </a:solidFill>
              </a:rPr>
              <a:t>ШКА</a:t>
            </a:r>
            <a:endParaRPr lang="ru-RU" sz="15000" b="1" dirty="0">
              <a:solidFill>
                <a:srgbClr val="0066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2924944"/>
            <a:ext cx="6768752" cy="0"/>
          </a:xfrm>
          <a:prstGeom prst="line">
            <a:avLst/>
          </a:prstGeom>
          <a:ln w="857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779912" y="80647"/>
            <a:ext cx="25922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dirty="0" smtClean="0">
                <a:solidFill>
                  <a:srgbClr val="C00000"/>
                </a:solidFill>
              </a:rPr>
              <a:t>У</a:t>
            </a:r>
            <a:endParaRPr lang="ru-RU" sz="200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602128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ПОД </a:t>
            </a:r>
            <a:r>
              <a:rPr lang="ru-RU" sz="3600" b="1" i="1" dirty="0" smtClean="0">
                <a:solidFill>
                  <a:srgbClr val="C00000"/>
                </a:solidFill>
              </a:rPr>
              <a:t>У </a:t>
            </a:r>
            <a:r>
              <a:rPr lang="ru-RU" sz="3600" b="1" i="1" dirty="0" smtClean="0">
                <a:solidFill>
                  <a:srgbClr val="006600"/>
                </a:solidFill>
              </a:rPr>
              <a:t>ШКА</a:t>
            </a:r>
            <a:endParaRPr lang="ru-RU" sz="3600" b="1" i="1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60232" y="0"/>
            <a:ext cx="2483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№9.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6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346874">
            <a:off x="3433669" y="2826028"/>
            <a:ext cx="1594520" cy="1143000"/>
          </a:xfrm>
        </p:spPr>
        <p:txBody>
          <a:bodyPr>
            <a:noAutofit/>
          </a:bodyPr>
          <a:lstStyle/>
          <a:p>
            <a:r>
              <a:rPr lang="ru-RU" sz="25000" b="1" dirty="0" smtClean="0">
                <a:solidFill>
                  <a:srgbClr val="006600"/>
                </a:solidFill>
              </a:rPr>
              <a:t>д</a:t>
            </a:r>
            <a:endParaRPr lang="ru-RU" sz="25000" b="1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0957245">
            <a:off x="4529636" y="877949"/>
            <a:ext cx="3970784" cy="4565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5000" b="1" dirty="0" smtClean="0">
                <a:solidFill>
                  <a:srgbClr val="0070C0"/>
                </a:solidFill>
              </a:rPr>
              <a:t>Б</a:t>
            </a:r>
            <a:endParaRPr lang="ru-RU" sz="35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5403275"/>
            <a:ext cx="23042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ДУ</a:t>
            </a:r>
            <a:r>
              <a:rPr lang="ru-RU" sz="8800" dirty="0" smtClean="0">
                <a:solidFill>
                  <a:srgbClr val="0070C0"/>
                </a:solidFill>
              </a:rPr>
              <a:t>Б</a:t>
            </a:r>
            <a:endParaRPr lang="ru-RU" sz="88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52320" y="0"/>
            <a:ext cx="1527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Правило </a:t>
            </a:r>
            <a:r>
              <a:rPr lang="ru-RU" b="1" dirty="0" smtClean="0">
                <a:solidFill>
                  <a:srgbClr val="C00000"/>
                </a:solidFill>
              </a:rPr>
              <a:t>№9.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47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76872"/>
            <a:ext cx="8229600" cy="1143000"/>
          </a:xfrm>
        </p:spPr>
        <p:txBody>
          <a:bodyPr>
            <a:noAutofit/>
          </a:bodyPr>
          <a:lstStyle/>
          <a:p>
            <a:r>
              <a:rPr lang="ru-RU" sz="20000" b="1" dirty="0" smtClean="0"/>
              <a:t>ТА</a:t>
            </a:r>
            <a:endParaRPr lang="ru-RU" sz="20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260648"/>
            <a:ext cx="3528392" cy="2692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0" b="1" i="1" dirty="0" smtClean="0">
                <a:solidFill>
                  <a:srgbClr val="006600"/>
                </a:solidFill>
              </a:rPr>
              <a:t> ША</a:t>
            </a:r>
            <a:endParaRPr lang="ru-RU" sz="15000" b="1" i="1" dirty="0">
              <a:solidFill>
                <a:srgbClr val="006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603424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НА</a:t>
            </a:r>
            <a:r>
              <a:rPr lang="ru-RU" sz="4800" b="1" dirty="0" smtClean="0"/>
              <a:t> ТА </a:t>
            </a:r>
            <a:r>
              <a:rPr lang="ru-RU" sz="4800" b="1" i="1" dirty="0" smtClean="0">
                <a:solidFill>
                  <a:srgbClr val="006600"/>
                </a:solidFill>
              </a:rPr>
              <a:t>ША</a:t>
            </a:r>
            <a:endParaRPr lang="ru-RU" sz="4800" b="1" i="1" dirty="0">
              <a:solidFill>
                <a:srgbClr val="0066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16018" y="0"/>
            <a:ext cx="1527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Правило </a:t>
            </a:r>
            <a:r>
              <a:rPr lang="ru-RU" b="1" dirty="0" smtClean="0">
                <a:solidFill>
                  <a:srgbClr val="C00000"/>
                </a:solidFill>
              </a:rPr>
              <a:t>№9.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4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60848" y="47971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СОРОК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299" y="0"/>
            <a:ext cx="5078355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/>
              <a:t>А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А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А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А</a:t>
            </a:r>
            <a:r>
              <a:rPr lang="ru-RU" sz="6000" b="1" i="1" dirty="0" smtClean="0"/>
              <a:t>А</a:t>
            </a:r>
            <a:r>
              <a:rPr lang="ru-RU" sz="6000" b="1" dirty="0" smtClean="0"/>
              <a:t>А</a:t>
            </a:r>
            <a:r>
              <a:rPr lang="ru-RU" sz="6000" b="1" dirty="0"/>
              <a:t>А</a:t>
            </a:r>
          </a:p>
          <a:p>
            <a:pPr marL="0" indent="0">
              <a:buNone/>
            </a:pPr>
            <a:r>
              <a:rPr lang="ru-RU" sz="6000" b="1" dirty="0"/>
              <a:t>АА</a:t>
            </a:r>
            <a:r>
              <a:rPr lang="ru-RU" sz="6000" b="1" i="1" dirty="0"/>
              <a:t>АА</a:t>
            </a:r>
            <a:r>
              <a:rPr lang="ru-RU" sz="6000" b="1" dirty="0"/>
              <a:t>А</a:t>
            </a:r>
            <a:r>
              <a:rPr lang="ru-RU" sz="6000" b="1" i="1" dirty="0"/>
              <a:t>АА</a:t>
            </a:r>
            <a:r>
              <a:rPr lang="ru-RU" sz="6000" b="1" dirty="0"/>
              <a:t>ААА</a:t>
            </a:r>
          </a:p>
          <a:p>
            <a:pPr marL="0" indent="0">
              <a:buNone/>
            </a:pPr>
            <a:r>
              <a:rPr lang="ru-RU" sz="6000" b="1" dirty="0"/>
              <a:t>АААААААААА</a:t>
            </a:r>
          </a:p>
          <a:p>
            <a:pPr marL="0" indent="0">
              <a:buNone/>
            </a:pPr>
            <a:r>
              <a:rPr lang="ru-RU" sz="6000" b="1" dirty="0"/>
              <a:t>АААААААААА</a:t>
            </a:r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  <a:p>
            <a:pPr marL="0" indent="0">
              <a:buNone/>
            </a:pP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764704"/>
            <a:ext cx="704650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0" b="1" dirty="0" smtClean="0">
                <a:solidFill>
                  <a:srgbClr val="0070C0"/>
                </a:solidFill>
              </a:rPr>
              <a:t>100л</a:t>
            </a:r>
            <a:endParaRPr lang="ru-RU" sz="250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10495"/>
            <a:ext cx="310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№10.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3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       </a:t>
            </a:r>
            <a:r>
              <a:rPr lang="en-US" sz="1800" dirty="0" smtClean="0"/>
              <a:t>http</a:t>
            </a:r>
            <a:r>
              <a:rPr lang="en-US" sz="1800" dirty="0"/>
              <a:t>://funzoo.ru/pictures/1917-foto-i-risunki-volkov.html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93947" y="1916832"/>
            <a:ext cx="428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http://www.walland.ru/photo.php?id=2560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9899" y="2297709"/>
            <a:ext cx="4427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http://www.o-prirode.com/photo/39-2-0-0-8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0712" y="2564904"/>
            <a:ext cx="8001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http://www.bing.com/images/search?q=%d0%ba%d0%b0%d1%80%d1%82%d0%b8%d0%bd%d0%ba%d0%b0+%d0%bf%d0%b8%d0%bb%d0%b0&amp;view=detail&amp;id=36109C6B9D1BEA8425C474DE13647809F6F217C0&amp;qpvt=%d0%ba%d0%b0%d1%80%d1%82%d0%b8%d0%bd%d0%ba%d0%b0+%d0%bf%d0%b8%d0%bb%d0%b0&amp;FORM=IDFRIR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042232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http://www.bing.com/images/search?q=%d0%ba%d0%b0%d1%80%d1%82%d0%b8%d0%bd%d0%ba%d0%b0+%d0%ba%d0%be%d1%82&amp;view=detail&amp;id=B683D591B0B2B43A2B7A4EC640F5B321D346B262&amp;FORM=IDFRIR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28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429000"/>
            <a:ext cx="7772400" cy="1470025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006600"/>
                </a:solidFill>
              </a:rPr>
              <a:t>Кто?   Что?</a:t>
            </a:r>
            <a:endParaRPr lang="ru-RU" sz="10000" b="1" dirty="0">
              <a:solidFill>
                <a:srgbClr val="00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64096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Правило №1.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Названия всех предметов, изображённых на рисунке, надо читать </a:t>
            </a:r>
            <a:r>
              <a:rPr lang="ru-RU" b="1" dirty="0" smtClean="0">
                <a:solidFill>
                  <a:schemeClr val="tx1"/>
                </a:solidFill>
              </a:rPr>
              <a:t>т</a:t>
            </a:r>
            <a:r>
              <a:rPr lang="ru-RU" b="1" dirty="0" smtClean="0">
                <a:solidFill>
                  <a:schemeClr val="tx1"/>
                </a:solidFill>
              </a:rPr>
              <a:t>олько в именительном падеже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3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3968572"/>
            <a:ext cx="403244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СОН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 rot="10800000">
            <a:off x="4860039" y="1269571"/>
            <a:ext cx="297006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1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</a:t>
            </a:r>
            <a:endParaRPr lang="ru-RU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155831"/>
            <a:ext cx="168077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6217" y="0"/>
            <a:ext cx="2627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№2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 rot="10800000">
            <a:off x="206827" y="1496784"/>
            <a:ext cx="2925012" cy="3516391"/>
          </a:xfrm>
          <a:custGeom>
            <a:avLst/>
            <a:gdLst>
              <a:gd name="connsiteX0" fmla="*/ 533400 w 1719943"/>
              <a:gd name="connsiteY0" fmla="*/ 315686 h 2492829"/>
              <a:gd name="connsiteX1" fmla="*/ 511629 w 1719943"/>
              <a:gd name="connsiteY1" fmla="*/ 370115 h 2492829"/>
              <a:gd name="connsiteX2" fmla="*/ 489858 w 1719943"/>
              <a:gd name="connsiteY2" fmla="*/ 435429 h 2492829"/>
              <a:gd name="connsiteX3" fmla="*/ 457200 w 1719943"/>
              <a:gd name="connsiteY3" fmla="*/ 718458 h 2492829"/>
              <a:gd name="connsiteX4" fmla="*/ 424543 w 1719943"/>
              <a:gd name="connsiteY4" fmla="*/ 740229 h 2492829"/>
              <a:gd name="connsiteX5" fmla="*/ 391886 w 1719943"/>
              <a:gd name="connsiteY5" fmla="*/ 783772 h 2492829"/>
              <a:gd name="connsiteX6" fmla="*/ 370115 w 1719943"/>
              <a:gd name="connsiteY6" fmla="*/ 816429 h 2492829"/>
              <a:gd name="connsiteX7" fmla="*/ 337458 w 1719943"/>
              <a:gd name="connsiteY7" fmla="*/ 838200 h 2492829"/>
              <a:gd name="connsiteX8" fmla="*/ 326572 w 1719943"/>
              <a:gd name="connsiteY8" fmla="*/ 881743 h 2492829"/>
              <a:gd name="connsiteX9" fmla="*/ 304800 w 1719943"/>
              <a:gd name="connsiteY9" fmla="*/ 903515 h 2492829"/>
              <a:gd name="connsiteX10" fmla="*/ 272143 w 1719943"/>
              <a:gd name="connsiteY10" fmla="*/ 990600 h 2492829"/>
              <a:gd name="connsiteX11" fmla="*/ 239486 w 1719943"/>
              <a:gd name="connsiteY11" fmla="*/ 1077686 h 2492829"/>
              <a:gd name="connsiteX12" fmla="*/ 152400 w 1719943"/>
              <a:gd name="connsiteY12" fmla="*/ 1153886 h 2492829"/>
              <a:gd name="connsiteX13" fmla="*/ 97972 w 1719943"/>
              <a:gd name="connsiteY13" fmla="*/ 1208315 h 2492829"/>
              <a:gd name="connsiteX14" fmla="*/ 76200 w 1719943"/>
              <a:gd name="connsiteY14" fmla="*/ 1230086 h 2492829"/>
              <a:gd name="connsiteX15" fmla="*/ 32658 w 1719943"/>
              <a:gd name="connsiteY15" fmla="*/ 1295400 h 2492829"/>
              <a:gd name="connsiteX16" fmla="*/ 0 w 1719943"/>
              <a:gd name="connsiteY16" fmla="*/ 1349829 h 2492829"/>
              <a:gd name="connsiteX17" fmla="*/ 32658 w 1719943"/>
              <a:gd name="connsiteY17" fmla="*/ 1415143 h 2492829"/>
              <a:gd name="connsiteX18" fmla="*/ 108858 w 1719943"/>
              <a:gd name="connsiteY18" fmla="*/ 1426029 h 2492829"/>
              <a:gd name="connsiteX19" fmla="*/ 370115 w 1719943"/>
              <a:gd name="connsiteY19" fmla="*/ 1436915 h 2492829"/>
              <a:gd name="connsiteX20" fmla="*/ 468086 w 1719943"/>
              <a:gd name="connsiteY20" fmla="*/ 1491343 h 2492829"/>
              <a:gd name="connsiteX21" fmla="*/ 446315 w 1719943"/>
              <a:gd name="connsiteY21" fmla="*/ 1643743 h 2492829"/>
              <a:gd name="connsiteX22" fmla="*/ 391886 w 1719943"/>
              <a:gd name="connsiteY22" fmla="*/ 1698172 h 2492829"/>
              <a:gd name="connsiteX23" fmla="*/ 381000 w 1719943"/>
              <a:gd name="connsiteY23" fmla="*/ 1730829 h 2492829"/>
              <a:gd name="connsiteX24" fmla="*/ 413658 w 1719943"/>
              <a:gd name="connsiteY24" fmla="*/ 1752600 h 2492829"/>
              <a:gd name="connsiteX25" fmla="*/ 435429 w 1719943"/>
              <a:gd name="connsiteY25" fmla="*/ 1774372 h 2492829"/>
              <a:gd name="connsiteX26" fmla="*/ 511629 w 1719943"/>
              <a:gd name="connsiteY26" fmla="*/ 1817915 h 2492829"/>
              <a:gd name="connsiteX27" fmla="*/ 587829 w 1719943"/>
              <a:gd name="connsiteY27" fmla="*/ 1850572 h 2492829"/>
              <a:gd name="connsiteX28" fmla="*/ 598715 w 1719943"/>
              <a:gd name="connsiteY28" fmla="*/ 1883229 h 2492829"/>
              <a:gd name="connsiteX29" fmla="*/ 555172 w 1719943"/>
              <a:gd name="connsiteY29" fmla="*/ 1905000 h 2492829"/>
              <a:gd name="connsiteX30" fmla="*/ 522515 w 1719943"/>
              <a:gd name="connsiteY30" fmla="*/ 1915886 h 2492829"/>
              <a:gd name="connsiteX31" fmla="*/ 457200 w 1719943"/>
              <a:gd name="connsiteY31" fmla="*/ 1948543 h 2492829"/>
              <a:gd name="connsiteX32" fmla="*/ 424543 w 1719943"/>
              <a:gd name="connsiteY32" fmla="*/ 1970315 h 2492829"/>
              <a:gd name="connsiteX33" fmla="*/ 413658 w 1719943"/>
              <a:gd name="connsiteY33" fmla="*/ 2002972 h 2492829"/>
              <a:gd name="connsiteX34" fmla="*/ 424543 w 1719943"/>
              <a:gd name="connsiteY34" fmla="*/ 2068286 h 2492829"/>
              <a:gd name="connsiteX35" fmla="*/ 446315 w 1719943"/>
              <a:gd name="connsiteY35" fmla="*/ 2090058 h 2492829"/>
              <a:gd name="connsiteX36" fmla="*/ 522515 w 1719943"/>
              <a:gd name="connsiteY36" fmla="*/ 2122715 h 2492829"/>
              <a:gd name="connsiteX37" fmla="*/ 533400 w 1719943"/>
              <a:gd name="connsiteY37" fmla="*/ 2166258 h 2492829"/>
              <a:gd name="connsiteX38" fmla="*/ 555172 w 1719943"/>
              <a:gd name="connsiteY38" fmla="*/ 2188029 h 2492829"/>
              <a:gd name="connsiteX39" fmla="*/ 576943 w 1719943"/>
              <a:gd name="connsiteY39" fmla="*/ 2275115 h 2492829"/>
              <a:gd name="connsiteX40" fmla="*/ 587829 w 1719943"/>
              <a:gd name="connsiteY40" fmla="*/ 2307772 h 2492829"/>
              <a:gd name="connsiteX41" fmla="*/ 609600 w 1719943"/>
              <a:gd name="connsiteY41" fmla="*/ 2405743 h 2492829"/>
              <a:gd name="connsiteX42" fmla="*/ 664029 w 1719943"/>
              <a:gd name="connsiteY42" fmla="*/ 2460172 h 2492829"/>
              <a:gd name="connsiteX43" fmla="*/ 783772 w 1719943"/>
              <a:gd name="connsiteY43" fmla="*/ 2492829 h 2492829"/>
              <a:gd name="connsiteX44" fmla="*/ 979715 w 1719943"/>
              <a:gd name="connsiteY44" fmla="*/ 2481943 h 2492829"/>
              <a:gd name="connsiteX45" fmla="*/ 1055915 w 1719943"/>
              <a:gd name="connsiteY45" fmla="*/ 2460172 h 2492829"/>
              <a:gd name="connsiteX46" fmla="*/ 1077686 w 1719943"/>
              <a:gd name="connsiteY46" fmla="*/ 2438400 h 2492829"/>
              <a:gd name="connsiteX47" fmla="*/ 1143000 w 1719943"/>
              <a:gd name="connsiteY47" fmla="*/ 2416629 h 2492829"/>
              <a:gd name="connsiteX48" fmla="*/ 1219200 w 1719943"/>
              <a:gd name="connsiteY48" fmla="*/ 2394858 h 2492829"/>
              <a:gd name="connsiteX49" fmla="*/ 1240972 w 1719943"/>
              <a:gd name="connsiteY49" fmla="*/ 2373086 h 2492829"/>
              <a:gd name="connsiteX50" fmla="*/ 1284515 w 1719943"/>
              <a:gd name="connsiteY50" fmla="*/ 2362200 h 2492829"/>
              <a:gd name="connsiteX51" fmla="*/ 1317172 w 1719943"/>
              <a:gd name="connsiteY51" fmla="*/ 2351315 h 2492829"/>
              <a:gd name="connsiteX52" fmla="*/ 1393372 w 1719943"/>
              <a:gd name="connsiteY52" fmla="*/ 2275115 h 2492829"/>
              <a:gd name="connsiteX53" fmla="*/ 1415143 w 1719943"/>
              <a:gd name="connsiteY53" fmla="*/ 2253343 h 2492829"/>
              <a:gd name="connsiteX54" fmla="*/ 1469572 w 1719943"/>
              <a:gd name="connsiteY54" fmla="*/ 2188029 h 2492829"/>
              <a:gd name="connsiteX55" fmla="*/ 1491343 w 1719943"/>
              <a:gd name="connsiteY55" fmla="*/ 2155372 h 2492829"/>
              <a:gd name="connsiteX56" fmla="*/ 1600200 w 1719943"/>
              <a:gd name="connsiteY56" fmla="*/ 2090058 h 2492829"/>
              <a:gd name="connsiteX57" fmla="*/ 1665515 w 1719943"/>
              <a:gd name="connsiteY57" fmla="*/ 2057400 h 2492829"/>
              <a:gd name="connsiteX58" fmla="*/ 1698172 w 1719943"/>
              <a:gd name="connsiteY58" fmla="*/ 2024743 h 2492829"/>
              <a:gd name="connsiteX59" fmla="*/ 1719943 w 1719943"/>
              <a:gd name="connsiteY59" fmla="*/ 1948543 h 2492829"/>
              <a:gd name="connsiteX60" fmla="*/ 1709058 w 1719943"/>
              <a:gd name="connsiteY60" fmla="*/ 1665515 h 2492829"/>
              <a:gd name="connsiteX61" fmla="*/ 1698172 w 1719943"/>
              <a:gd name="connsiteY61" fmla="*/ 1197429 h 2492829"/>
              <a:gd name="connsiteX62" fmla="*/ 1687286 w 1719943"/>
              <a:gd name="connsiteY62" fmla="*/ 1045029 h 2492829"/>
              <a:gd name="connsiteX63" fmla="*/ 1654629 w 1719943"/>
              <a:gd name="connsiteY63" fmla="*/ 805543 h 2492829"/>
              <a:gd name="connsiteX64" fmla="*/ 1643743 w 1719943"/>
              <a:gd name="connsiteY64" fmla="*/ 707572 h 2492829"/>
              <a:gd name="connsiteX65" fmla="*/ 1632858 w 1719943"/>
              <a:gd name="connsiteY65" fmla="*/ 631372 h 2492829"/>
              <a:gd name="connsiteX66" fmla="*/ 1621972 w 1719943"/>
              <a:gd name="connsiteY66" fmla="*/ 206829 h 2492829"/>
              <a:gd name="connsiteX67" fmla="*/ 1611086 w 1719943"/>
              <a:gd name="connsiteY67" fmla="*/ 163286 h 2492829"/>
              <a:gd name="connsiteX68" fmla="*/ 1578429 w 1719943"/>
              <a:gd name="connsiteY68" fmla="*/ 87086 h 2492829"/>
              <a:gd name="connsiteX69" fmla="*/ 1393372 w 1719943"/>
              <a:gd name="connsiteY69" fmla="*/ 54429 h 2492829"/>
              <a:gd name="connsiteX70" fmla="*/ 1349829 w 1719943"/>
              <a:gd name="connsiteY70" fmla="*/ 43543 h 2492829"/>
              <a:gd name="connsiteX71" fmla="*/ 1295400 w 1719943"/>
              <a:gd name="connsiteY71" fmla="*/ 32658 h 2492829"/>
              <a:gd name="connsiteX72" fmla="*/ 1208315 w 1719943"/>
              <a:gd name="connsiteY72" fmla="*/ 10886 h 2492829"/>
              <a:gd name="connsiteX73" fmla="*/ 1164772 w 1719943"/>
              <a:gd name="connsiteY73" fmla="*/ 0 h 2492829"/>
              <a:gd name="connsiteX74" fmla="*/ 892629 w 1719943"/>
              <a:gd name="connsiteY74" fmla="*/ 21772 h 2492829"/>
              <a:gd name="connsiteX75" fmla="*/ 816429 w 1719943"/>
              <a:gd name="connsiteY75" fmla="*/ 43543 h 2492829"/>
              <a:gd name="connsiteX76" fmla="*/ 751115 w 1719943"/>
              <a:gd name="connsiteY76" fmla="*/ 87086 h 2492829"/>
              <a:gd name="connsiteX77" fmla="*/ 718458 w 1719943"/>
              <a:gd name="connsiteY77" fmla="*/ 97972 h 2492829"/>
              <a:gd name="connsiteX78" fmla="*/ 685800 w 1719943"/>
              <a:gd name="connsiteY78" fmla="*/ 119743 h 2492829"/>
              <a:gd name="connsiteX79" fmla="*/ 653143 w 1719943"/>
              <a:gd name="connsiteY79" fmla="*/ 130629 h 2492829"/>
              <a:gd name="connsiteX80" fmla="*/ 587829 w 1719943"/>
              <a:gd name="connsiteY80" fmla="*/ 163286 h 2492829"/>
              <a:gd name="connsiteX81" fmla="*/ 566058 w 1719943"/>
              <a:gd name="connsiteY81" fmla="*/ 195943 h 2492829"/>
              <a:gd name="connsiteX82" fmla="*/ 555172 w 1719943"/>
              <a:gd name="connsiteY82" fmla="*/ 239486 h 2492829"/>
              <a:gd name="connsiteX83" fmla="*/ 533400 w 1719943"/>
              <a:gd name="connsiteY83" fmla="*/ 304800 h 2492829"/>
              <a:gd name="connsiteX84" fmla="*/ 533400 w 1719943"/>
              <a:gd name="connsiteY84" fmla="*/ 315686 h 2492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719943" h="2492829">
                <a:moveTo>
                  <a:pt x="533400" y="315686"/>
                </a:moveTo>
                <a:cubicBezTo>
                  <a:pt x="526143" y="333829"/>
                  <a:pt x="518307" y="351751"/>
                  <a:pt x="511629" y="370115"/>
                </a:cubicBezTo>
                <a:cubicBezTo>
                  <a:pt x="503786" y="391682"/>
                  <a:pt x="489858" y="435429"/>
                  <a:pt x="489858" y="435429"/>
                </a:cubicBezTo>
                <a:cubicBezTo>
                  <a:pt x="484651" y="560392"/>
                  <a:pt x="539885" y="652310"/>
                  <a:pt x="457200" y="718458"/>
                </a:cubicBezTo>
                <a:cubicBezTo>
                  <a:pt x="446984" y="726631"/>
                  <a:pt x="435429" y="732972"/>
                  <a:pt x="424543" y="740229"/>
                </a:cubicBezTo>
                <a:cubicBezTo>
                  <a:pt x="413657" y="754743"/>
                  <a:pt x="402431" y="769008"/>
                  <a:pt x="391886" y="783772"/>
                </a:cubicBezTo>
                <a:cubicBezTo>
                  <a:pt x="384282" y="794418"/>
                  <a:pt x="379366" y="807178"/>
                  <a:pt x="370115" y="816429"/>
                </a:cubicBezTo>
                <a:cubicBezTo>
                  <a:pt x="360864" y="825680"/>
                  <a:pt x="348344" y="830943"/>
                  <a:pt x="337458" y="838200"/>
                </a:cubicBezTo>
                <a:cubicBezTo>
                  <a:pt x="333829" y="852714"/>
                  <a:pt x="333263" y="868361"/>
                  <a:pt x="326572" y="881743"/>
                </a:cubicBezTo>
                <a:cubicBezTo>
                  <a:pt x="321982" y="890923"/>
                  <a:pt x="308404" y="893905"/>
                  <a:pt x="304800" y="903515"/>
                </a:cubicBezTo>
                <a:cubicBezTo>
                  <a:pt x="267082" y="1004097"/>
                  <a:pt x="321215" y="941530"/>
                  <a:pt x="272143" y="990600"/>
                </a:cubicBezTo>
                <a:cubicBezTo>
                  <a:pt x="264227" y="1022267"/>
                  <a:pt x="260460" y="1050719"/>
                  <a:pt x="239486" y="1077686"/>
                </a:cubicBezTo>
                <a:cubicBezTo>
                  <a:pt x="166372" y="1171690"/>
                  <a:pt x="211218" y="1102420"/>
                  <a:pt x="152400" y="1153886"/>
                </a:cubicBezTo>
                <a:cubicBezTo>
                  <a:pt x="133090" y="1170782"/>
                  <a:pt x="116115" y="1190172"/>
                  <a:pt x="97972" y="1208315"/>
                </a:cubicBezTo>
                <a:cubicBezTo>
                  <a:pt x="90715" y="1215572"/>
                  <a:pt x="81893" y="1221546"/>
                  <a:pt x="76200" y="1230086"/>
                </a:cubicBezTo>
                <a:cubicBezTo>
                  <a:pt x="61686" y="1251857"/>
                  <a:pt x="40932" y="1270577"/>
                  <a:pt x="32658" y="1295400"/>
                </a:cubicBezTo>
                <a:cubicBezTo>
                  <a:pt x="18526" y="1337795"/>
                  <a:pt x="29886" y="1319944"/>
                  <a:pt x="0" y="1349829"/>
                </a:cubicBezTo>
                <a:cubicBezTo>
                  <a:pt x="4801" y="1369033"/>
                  <a:pt x="6189" y="1406320"/>
                  <a:pt x="32658" y="1415143"/>
                </a:cubicBezTo>
                <a:cubicBezTo>
                  <a:pt x="56999" y="1423257"/>
                  <a:pt x="83253" y="1424377"/>
                  <a:pt x="108858" y="1426029"/>
                </a:cubicBezTo>
                <a:cubicBezTo>
                  <a:pt x="195838" y="1431641"/>
                  <a:pt x="283029" y="1433286"/>
                  <a:pt x="370115" y="1436915"/>
                </a:cubicBezTo>
                <a:cubicBezTo>
                  <a:pt x="409814" y="1442586"/>
                  <a:pt x="468086" y="1429600"/>
                  <a:pt x="468086" y="1491343"/>
                </a:cubicBezTo>
                <a:cubicBezTo>
                  <a:pt x="468086" y="1542659"/>
                  <a:pt x="464055" y="1595591"/>
                  <a:pt x="446315" y="1643743"/>
                </a:cubicBezTo>
                <a:cubicBezTo>
                  <a:pt x="437445" y="1667819"/>
                  <a:pt x="391886" y="1698172"/>
                  <a:pt x="391886" y="1698172"/>
                </a:cubicBezTo>
                <a:cubicBezTo>
                  <a:pt x="388257" y="1709058"/>
                  <a:pt x="376738" y="1720175"/>
                  <a:pt x="381000" y="1730829"/>
                </a:cubicBezTo>
                <a:cubicBezTo>
                  <a:pt x="385859" y="1742976"/>
                  <a:pt x="403442" y="1744427"/>
                  <a:pt x="413658" y="1752600"/>
                </a:cubicBezTo>
                <a:cubicBezTo>
                  <a:pt x="421672" y="1759011"/>
                  <a:pt x="427415" y="1767961"/>
                  <a:pt x="435429" y="1774372"/>
                </a:cubicBezTo>
                <a:cubicBezTo>
                  <a:pt x="468575" y="1800889"/>
                  <a:pt x="472526" y="1795570"/>
                  <a:pt x="511629" y="1817915"/>
                </a:cubicBezTo>
                <a:cubicBezTo>
                  <a:pt x="570097" y="1851326"/>
                  <a:pt x="516312" y="1832692"/>
                  <a:pt x="587829" y="1850572"/>
                </a:cubicBezTo>
                <a:cubicBezTo>
                  <a:pt x="591458" y="1861458"/>
                  <a:pt x="604619" y="1873390"/>
                  <a:pt x="598715" y="1883229"/>
                </a:cubicBezTo>
                <a:cubicBezTo>
                  <a:pt x="590366" y="1897144"/>
                  <a:pt x="570087" y="1898608"/>
                  <a:pt x="555172" y="1905000"/>
                </a:cubicBezTo>
                <a:cubicBezTo>
                  <a:pt x="544625" y="1909520"/>
                  <a:pt x="532778" y="1910754"/>
                  <a:pt x="522515" y="1915886"/>
                </a:cubicBezTo>
                <a:cubicBezTo>
                  <a:pt x="438116" y="1958087"/>
                  <a:pt x="539277" y="1921187"/>
                  <a:pt x="457200" y="1948543"/>
                </a:cubicBezTo>
                <a:cubicBezTo>
                  <a:pt x="446314" y="1955800"/>
                  <a:pt x="432716" y="1960099"/>
                  <a:pt x="424543" y="1970315"/>
                </a:cubicBezTo>
                <a:cubicBezTo>
                  <a:pt x="417375" y="1979275"/>
                  <a:pt x="413658" y="1991498"/>
                  <a:pt x="413658" y="2002972"/>
                </a:cubicBezTo>
                <a:cubicBezTo>
                  <a:pt x="413658" y="2025044"/>
                  <a:pt x="416793" y="2047620"/>
                  <a:pt x="424543" y="2068286"/>
                </a:cubicBezTo>
                <a:cubicBezTo>
                  <a:pt x="428147" y="2077896"/>
                  <a:pt x="437775" y="2084365"/>
                  <a:pt x="446315" y="2090058"/>
                </a:cubicBezTo>
                <a:cubicBezTo>
                  <a:pt x="473216" y="2107992"/>
                  <a:pt x="493488" y="2113039"/>
                  <a:pt x="522515" y="2122715"/>
                </a:cubicBezTo>
                <a:cubicBezTo>
                  <a:pt x="526143" y="2137229"/>
                  <a:pt x="526709" y="2152877"/>
                  <a:pt x="533400" y="2166258"/>
                </a:cubicBezTo>
                <a:cubicBezTo>
                  <a:pt x="537990" y="2175438"/>
                  <a:pt x="551360" y="2178500"/>
                  <a:pt x="555172" y="2188029"/>
                </a:cubicBezTo>
                <a:cubicBezTo>
                  <a:pt x="566285" y="2215811"/>
                  <a:pt x="567481" y="2246729"/>
                  <a:pt x="576943" y="2275115"/>
                </a:cubicBezTo>
                <a:cubicBezTo>
                  <a:pt x="580572" y="2286001"/>
                  <a:pt x="585340" y="2296571"/>
                  <a:pt x="587829" y="2307772"/>
                </a:cubicBezTo>
                <a:cubicBezTo>
                  <a:pt x="588563" y="2311076"/>
                  <a:pt x="597994" y="2390268"/>
                  <a:pt x="609600" y="2405743"/>
                </a:cubicBezTo>
                <a:cubicBezTo>
                  <a:pt x="624995" y="2426270"/>
                  <a:pt x="639358" y="2453123"/>
                  <a:pt x="664029" y="2460172"/>
                </a:cubicBezTo>
                <a:cubicBezTo>
                  <a:pt x="754614" y="2486053"/>
                  <a:pt x="714601" y="2475536"/>
                  <a:pt x="783772" y="2492829"/>
                </a:cubicBezTo>
                <a:cubicBezTo>
                  <a:pt x="849086" y="2489200"/>
                  <a:pt x="914569" y="2487865"/>
                  <a:pt x="979715" y="2481943"/>
                </a:cubicBezTo>
                <a:cubicBezTo>
                  <a:pt x="998515" y="2480234"/>
                  <a:pt x="1036580" y="2466617"/>
                  <a:pt x="1055915" y="2460172"/>
                </a:cubicBezTo>
                <a:cubicBezTo>
                  <a:pt x="1063172" y="2452915"/>
                  <a:pt x="1068506" y="2442990"/>
                  <a:pt x="1077686" y="2438400"/>
                </a:cubicBezTo>
                <a:cubicBezTo>
                  <a:pt x="1098212" y="2428137"/>
                  <a:pt x="1121229" y="2423886"/>
                  <a:pt x="1143000" y="2416629"/>
                </a:cubicBezTo>
                <a:cubicBezTo>
                  <a:pt x="1189853" y="2401012"/>
                  <a:pt x="1164523" y="2408527"/>
                  <a:pt x="1219200" y="2394858"/>
                </a:cubicBezTo>
                <a:cubicBezTo>
                  <a:pt x="1226457" y="2387601"/>
                  <a:pt x="1231792" y="2377676"/>
                  <a:pt x="1240972" y="2373086"/>
                </a:cubicBezTo>
                <a:cubicBezTo>
                  <a:pt x="1254354" y="2366395"/>
                  <a:pt x="1270130" y="2366310"/>
                  <a:pt x="1284515" y="2362200"/>
                </a:cubicBezTo>
                <a:cubicBezTo>
                  <a:pt x="1295548" y="2359048"/>
                  <a:pt x="1306286" y="2354943"/>
                  <a:pt x="1317172" y="2351315"/>
                </a:cubicBezTo>
                <a:lnTo>
                  <a:pt x="1393372" y="2275115"/>
                </a:lnTo>
                <a:cubicBezTo>
                  <a:pt x="1400629" y="2267858"/>
                  <a:pt x="1409450" y="2261882"/>
                  <a:pt x="1415143" y="2253343"/>
                </a:cubicBezTo>
                <a:cubicBezTo>
                  <a:pt x="1469203" y="2172255"/>
                  <a:pt x="1399719" y="2271853"/>
                  <a:pt x="1469572" y="2188029"/>
                </a:cubicBezTo>
                <a:cubicBezTo>
                  <a:pt x="1477947" y="2177978"/>
                  <a:pt x="1481497" y="2163987"/>
                  <a:pt x="1491343" y="2155372"/>
                </a:cubicBezTo>
                <a:cubicBezTo>
                  <a:pt x="1577705" y="2079806"/>
                  <a:pt x="1528575" y="2137808"/>
                  <a:pt x="1600200" y="2090058"/>
                </a:cubicBezTo>
                <a:cubicBezTo>
                  <a:pt x="1658432" y="2051237"/>
                  <a:pt x="1574289" y="2080207"/>
                  <a:pt x="1665515" y="2057400"/>
                </a:cubicBezTo>
                <a:cubicBezTo>
                  <a:pt x="1676401" y="2046514"/>
                  <a:pt x="1689633" y="2037552"/>
                  <a:pt x="1698172" y="2024743"/>
                </a:cubicBezTo>
                <a:cubicBezTo>
                  <a:pt x="1704420" y="2015370"/>
                  <a:pt x="1718491" y="1954353"/>
                  <a:pt x="1719943" y="1948543"/>
                </a:cubicBezTo>
                <a:cubicBezTo>
                  <a:pt x="1716315" y="1854200"/>
                  <a:pt x="1711793" y="1759888"/>
                  <a:pt x="1709058" y="1665515"/>
                </a:cubicBezTo>
                <a:cubicBezTo>
                  <a:pt x="1704536" y="1509510"/>
                  <a:pt x="1703645" y="1353404"/>
                  <a:pt x="1698172" y="1197429"/>
                </a:cubicBezTo>
                <a:cubicBezTo>
                  <a:pt x="1696386" y="1146531"/>
                  <a:pt x="1690463" y="1095859"/>
                  <a:pt x="1687286" y="1045029"/>
                </a:cubicBezTo>
                <a:cubicBezTo>
                  <a:pt x="1673816" y="829516"/>
                  <a:pt x="1706072" y="908431"/>
                  <a:pt x="1654629" y="805543"/>
                </a:cubicBezTo>
                <a:cubicBezTo>
                  <a:pt x="1651000" y="772886"/>
                  <a:pt x="1647818" y="740176"/>
                  <a:pt x="1643743" y="707572"/>
                </a:cubicBezTo>
                <a:cubicBezTo>
                  <a:pt x="1640561" y="682112"/>
                  <a:pt x="1633972" y="657006"/>
                  <a:pt x="1632858" y="631372"/>
                </a:cubicBezTo>
                <a:cubicBezTo>
                  <a:pt x="1626709" y="489945"/>
                  <a:pt x="1628549" y="348237"/>
                  <a:pt x="1621972" y="206829"/>
                </a:cubicBezTo>
                <a:cubicBezTo>
                  <a:pt x="1621277" y="191884"/>
                  <a:pt x="1614332" y="177891"/>
                  <a:pt x="1611086" y="163286"/>
                </a:cubicBezTo>
                <a:cubicBezTo>
                  <a:pt x="1605810" y="139546"/>
                  <a:pt x="1609054" y="99336"/>
                  <a:pt x="1578429" y="87086"/>
                </a:cubicBezTo>
                <a:cubicBezTo>
                  <a:pt x="1521239" y="64210"/>
                  <a:pt x="1453248" y="61082"/>
                  <a:pt x="1393372" y="54429"/>
                </a:cubicBezTo>
                <a:cubicBezTo>
                  <a:pt x="1378858" y="50800"/>
                  <a:pt x="1364434" y="46788"/>
                  <a:pt x="1349829" y="43543"/>
                </a:cubicBezTo>
                <a:cubicBezTo>
                  <a:pt x="1331767" y="39529"/>
                  <a:pt x="1313428" y="36818"/>
                  <a:pt x="1295400" y="32658"/>
                </a:cubicBezTo>
                <a:cubicBezTo>
                  <a:pt x="1266244" y="25930"/>
                  <a:pt x="1237343" y="18143"/>
                  <a:pt x="1208315" y="10886"/>
                </a:cubicBezTo>
                <a:lnTo>
                  <a:pt x="1164772" y="0"/>
                </a:lnTo>
                <a:cubicBezTo>
                  <a:pt x="1074058" y="7257"/>
                  <a:pt x="983150" y="12408"/>
                  <a:pt x="892629" y="21772"/>
                </a:cubicBezTo>
                <a:cubicBezTo>
                  <a:pt x="872814" y="23822"/>
                  <a:pt x="836544" y="36838"/>
                  <a:pt x="816429" y="43543"/>
                </a:cubicBezTo>
                <a:cubicBezTo>
                  <a:pt x="794658" y="58057"/>
                  <a:pt x="775938" y="78811"/>
                  <a:pt x="751115" y="87086"/>
                </a:cubicBezTo>
                <a:cubicBezTo>
                  <a:pt x="740229" y="90715"/>
                  <a:pt x="728721" y="92840"/>
                  <a:pt x="718458" y="97972"/>
                </a:cubicBezTo>
                <a:cubicBezTo>
                  <a:pt x="706756" y="103823"/>
                  <a:pt x="697502" y="113892"/>
                  <a:pt x="685800" y="119743"/>
                </a:cubicBezTo>
                <a:cubicBezTo>
                  <a:pt x="675537" y="124875"/>
                  <a:pt x="663406" y="125497"/>
                  <a:pt x="653143" y="130629"/>
                </a:cubicBezTo>
                <a:cubicBezTo>
                  <a:pt x="568734" y="172833"/>
                  <a:pt x="669913" y="135924"/>
                  <a:pt x="587829" y="163286"/>
                </a:cubicBezTo>
                <a:cubicBezTo>
                  <a:pt x="580572" y="174172"/>
                  <a:pt x="571212" y="183918"/>
                  <a:pt x="566058" y="195943"/>
                </a:cubicBezTo>
                <a:cubicBezTo>
                  <a:pt x="560165" y="209694"/>
                  <a:pt x="559471" y="225156"/>
                  <a:pt x="555172" y="239486"/>
                </a:cubicBezTo>
                <a:cubicBezTo>
                  <a:pt x="548577" y="261467"/>
                  <a:pt x="540657" y="283029"/>
                  <a:pt x="533400" y="304800"/>
                </a:cubicBezTo>
                <a:lnTo>
                  <a:pt x="533400" y="315686"/>
                </a:lnTo>
                <a:close/>
              </a:path>
            </a:pathLst>
          </a:cu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 rot="11825663">
            <a:off x="1281689" y="3854272"/>
            <a:ext cx="522515" cy="228600"/>
          </a:xfrm>
          <a:custGeom>
            <a:avLst/>
            <a:gdLst>
              <a:gd name="connsiteX0" fmla="*/ 0 w 522515"/>
              <a:gd name="connsiteY0" fmla="*/ 228600 h 228600"/>
              <a:gd name="connsiteX1" fmla="*/ 174172 w 522515"/>
              <a:gd name="connsiteY1" fmla="*/ 217714 h 228600"/>
              <a:gd name="connsiteX2" fmla="*/ 239486 w 522515"/>
              <a:gd name="connsiteY2" fmla="*/ 195943 h 228600"/>
              <a:gd name="connsiteX3" fmla="*/ 326572 w 522515"/>
              <a:gd name="connsiteY3" fmla="*/ 163286 h 228600"/>
              <a:gd name="connsiteX4" fmla="*/ 391886 w 522515"/>
              <a:gd name="connsiteY4" fmla="*/ 130629 h 228600"/>
              <a:gd name="connsiteX5" fmla="*/ 413658 w 522515"/>
              <a:gd name="connsiteY5" fmla="*/ 87086 h 228600"/>
              <a:gd name="connsiteX6" fmla="*/ 478972 w 522515"/>
              <a:gd name="connsiteY6" fmla="*/ 43543 h 228600"/>
              <a:gd name="connsiteX7" fmla="*/ 522515 w 522515"/>
              <a:gd name="connsiteY7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515" h="228600">
                <a:moveTo>
                  <a:pt x="0" y="228600"/>
                </a:moveTo>
                <a:cubicBezTo>
                  <a:pt x="58057" y="224971"/>
                  <a:pt x="116535" y="225574"/>
                  <a:pt x="174172" y="217714"/>
                </a:cubicBezTo>
                <a:cubicBezTo>
                  <a:pt x="196911" y="214613"/>
                  <a:pt x="217222" y="201509"/>
                  <a:pt x="239486" y="195943"/>
                </a:cubicBezTo>
                <a:cubicBezTo>
                  <a:pt x="319763" y="175873"/>
                  <a:pt x="246880" y="197440"/>
                  <a:pt x="326572" y="163286"/>
                </a:cubicBezTo>
                <a:cubicBezTo>
                  <a:pt x="389666" y="136246"/>
                  <a:pt x="329129" y="172466"/>
                  <a:pt x="391886" y="130629"/>
                </a:cubicBezTo>
                <a:cubicBezTo>
                  <a:pt x="399143" y="116115"/>
                  <a:pt x="402183" y="98561"/>
                  <a:pt x="413658" y="87086"/>
                </a:cubicBezTo>
                <a:cubicBezTo>
                  <a:pt x="432160" y="68584"/>
                  <a:pt x="460470" y="62045"/>
                  <a:pt x="478972" y="43543"/>
                </a:cubicBezTo>
                <a:lnTo>
                  <a:pt x="522515" y="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120492" y="3699415"/>
            <a:ext cx="206829" cy="250371"/>
          </a:xfrm>
          <a:custGeom>
            <a:avLst/>
            <a:gdLst>
              <a:gd name="connsiteX0" fmla="*/ 206829 w 206829"/>
              <a:gd name="connsiteY0" fmla="*/ 250371 h 250371"/>
              <a:gd name="connsiteX1" fmla="*/ 163286 w 206829"/>
              <a:gd name="connsiteY1" fmla="*/ 195943 h 250371"/>
              <a:gd name="connsiteX2" fmla="*/ 141514 w 206829"/>
              <a:gd name="connsiteY2" fmla="*/ 163286 h 250371"/>
              <a:gd name="connsiteX3" fmla="*/ 108857 w 206829"/>
              <a:gd name="connsiteY3" fmla="*/ 152400 h 250371"/>
              <a:gd name="connsiteX4" fmla="*/ 54429 w 206829"/>
              <a:gd name="connsiteY4" fmla="*/ 97971 h 250371"/>
              <a:gd name="connsiteX5" fmla="*/ 32657 w 206829"/>
              <a:gd name="connsiteY5" fmla="*/ 65314 h 250371"/>
              <a:gd name="connsiteX6" fmla="*/ 10886 w 206829"/>
              <a:gd name="connsiteY6" fmla="*/ 21771 h 250371"/>
              <a:gd name="connsiteX7" fmla="*/ 0 w 206829"/>
              <a:gd name="connsiteY7" fmla="*/ 0 h 25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829" h="250371">
                <a:moveTo>
                  <a:pt x="206829" y="250371"/>
                </a:moveTo>
                <a:cubicBezTo>
                  <a:pt x="192315" y="232228"/>
                  <a:pt x="177227" y="214530"/>
                  <a:pt x="163286" y="195943"/>
                </a:cubicBezTo>
                <a:cubicBezTo>
                  <a:pt x="155436" y="185477"/>
                  <a:pt x="151730" y="171459"/>
                  <a:pt x="141514" y="163286"/>
                </a:cubicBezTo>
                <a:cubicBezTo>
                  <a:pt x="132554" y="156118"/>
                  <a:pt x="119743" y="156029"/>
                  <a:pt x="108857" y="152400"/>
                </a:cubicBezTo>
                <a:cubicBezTo>
                  <a:pt x="90714" y="134257"/>
                  <a:pt x="68662" y="119319"/>
                  <a:pt x="54429" y="97971"/>
                </a:cubicBezTo>
                <a:cubicBezTo>
                  <a:pt x="47172" y="87085"/>
                  <a:pt x="39148" y="76673"/>
                  <a:pt x="32657" y="65314"/>
                </a:cubicBezTo>
                <a:cubicBezTo>
                  <a:pt x="24606" y="51225"/>
                  <a:pt x="18143" y="36285"/>
                  <a:pt x="10886" y="21771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endCxn id="9" idx="5"/>
          </p:cNvCxnSpPr>
          <p:nvPr/>
        </p:nvCxnSpPr>
        <p:spPr>
          <a:xfrm>
            <a:off x="1265363" y="3631446"/>
            <a:ext cx="123916" cy="3183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9" idx="4"/>
          </p:cNvCxnSpPr>
          <p:nvPr/>
        </p:nvCxnSpPr>
        <p:spPr>
          <a:xfrm>
            <a:off x="1389279" y="3631446"/>
            <a:ext cx="33610" cy="2831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9" idx="3"/>
          </p:cNvCxnSpPr>
          <p:nvPr/>
        </p:nvCxnSpPr>
        <p:spPr>
          <a:xfrm flipH="1">
            <a:off x="1494917" y="3631446"/>
            <a:ext cx="48029" cy="2711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131840" y="1794457"/>
            <a:ext cx="720080" cy="1123403"/>
          </a:xfrm>
          <a:prstGeom prst="straightConnector1">
            <a:avLst/>
          </a:prstGeom>
          <a:ln w="16192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4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2674640" cy="1584176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ОЛЕНЬ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Олень.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752" y="1686818"/>
            <a:ext cx="5143500" cy="385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755576" y="476672"/>
            <a:ext cx="576064" cy="121014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228184" y="5805264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ЛЕНЬ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67415" y="0"/>
            <a:ext cx="2276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№3.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 rot="20137499">
            <a:off x="1098147" y="4993065"/>
            <a:ext cx="439011" cy="868221"/>
          </a:xfrm>
          <a:custGeom>
            <a:avLst/>
            <a:gdLst>
              <a:gd name="connsiteX0" fmla="*/ 0 w 533400"/>
              <a:gd name="connsiteY0" fmla="*/ 1055915 h 1055915"/>
              <a:gd name="connsiteX1" fmla="*/ 76200 w 533400"/>
              <a:gd name="connsiteY1" fmla="*/ 990600 h 1055915"/>
              <a:gd name="connsiteX2" fmla="*/ 97971 w 533400"/>
              <a:gd name="connsiteY2" fmla="*/ 947058 h 1055915"/>
              <a:gd name="connsiteX3" fmla="*/ 152400 w 533400"/>
              <a:gd name="connsiteY3" fmla="*/ 892629 h 1055915"/>
              <a:gd name="connsiteX4" fmla="*/ 174171 w 533400"/>
              <a:gd name="connsiteY4" fmla="*/ 859972 h 1055915"/>
              <a:gd name="connsiteX5" fmla="*/ 206828 w 533400"/>
              <a:gd name="connsiteY5" fmla="*/ 849086 h 1055915"/>
              <a:gd name="connsiteX6" fmla="*/ 250371 w 533400"/>
              <a:gd name="connsiteY6" fmla="*/ 794658 h 1055915"/>
              <a:gd name="connsiteX7" fmla="*/ 293914 w 533400"/>
              <a:gd name="connsiteY7" fmla="*/ 751115 h 1055915"/>
              <a:gd name="connsiteX8" fmla="*/ 348342 w 533400"/>
              <a:gd name="connsiteY8" fmla="*/ 653143 h 1055915"/>
              <a:gd name="connsiteX9" fmla="*/ 370114 w 533400"/>
              <a:gd name="connsiteY9" fmla="*/ 620486 h 1055915"/>
              <a:gd name="connsiteX10" fmla="*/ 391885 w 533400"/>
              <a:gd name="connsiteY10" fmla="*/ 555172 h 1055915"/>
              <a:gd name="connsiteX11" fmla="*/ 424542 w 533400"/>
              <a:gd name="connsiteY11" fmla="*/ 457200 h 1055915"/>
              <a:gd name="connsiteX12" fmla="*/ 478971 w 533400"/>
              <a:gd name="connsiteY12" fmla="*/ 391886 h 1055915"/>
              <a:gd name="connsiteX13" fmla="*/ 489857 w 533400"/>
              <a:gd name="connsiteY13" fmla="*/ 359229 h 1055915"/>
              <a:gd name="connsiteX14" fmla="*/ 522514 w 533400"/>
              <a:gd name="connsiteY14" fmla="*/ 326572 h 1055915"/>
              <a:gd name="connsiteX15" fmla="*/ 533400 w 533400"/>
              <a:gd name="connsiteY15" fmla="*/ 283029 h 1055915"/>
              <a:gd name="connsiteX16" fmla="*/ 500742 w 533400"/>
              <a:gd name="connsiteY16" fmla="*/ 152400 h 1055915"/>
              <a:gd name="connsiteX17" fmla="*/ 489857 w 533400"/>
              <a:gd name="connsiteY17" fmla="*/ 108858 h 1055915"/>
              <a:gd name="connsiteX18" fmla="*/ 413657 w 533400"/>
              <a:gd name="connsiteY18" fmla="*/ 76200 h 1055915"/>
              <a:gd name="connsiteX19" fmla="*/ 391885 w 533400"/>
              <a:gd name="connsiteY19" fmla="*/ 54429 h 1055915"/>
              <a:gd name="connsiteX20" fmla="*/ 326571 w 533400"/>
              <a:gd name="connsiteY20" fmla="*/ 32658 h 1055915"/>
              <a:gd name="connsiteX21" fmla="*/ 293914 w 533400"/>
              <a:gd name="connsiteY21" fmla="*/ 10886 h 1055915"/>
              <a:gd name="connsiteX22" fmla="*/ 250371 w 533400"/>
              <a:gd name="connsiteY22" fmla="*/ 0 h 1055915"/>
              <a:gd name="connsiteX23" fmla="*/ 163285 w 533400"/>
              <a:gd name="connsiteY23" fmla="*/ 32658 h 1055915"/>
              <a:gd name="connsiteX24" fmla="*/ 152400 w 533400"/>
              <a:gd name="connsiteY24" fmla="*/ 65315 h 1055915"/>
              <a:gd name="connsiteX25" fmla="*/ 87085 w 533400"/>
              <a:gd name="connsiteY25" fmla="*/ 108858 h 1055915"/>
              <a:gd name="connsiteX26" fmla="*/ 65314 w 533400"/>
              <a:gd name="connsiteY26" fmla="*/ 152400 h 1055915"/>
              <a:gd name="connsiteX27" fmla="*/ 43542 w 533400"/>
              <a:gd name="connsiteY27" fmla="*/ 185058 h 1055915"/>
              <a:gd name="connsiteX28" fmla="*/ 32657 w 533400"/>
              <a:gd name="connsiteY28" fmla="*/ 217715 h 1055915"/>
              <a:gd name="connsiteX29" fmla="*/ 43542 w 533400"/>
              <a:gd name="connsiteY29" fmla="*/ 348343 h 1055915"/>
              <a:gd name="connsiteX30" fmla="*/ 65314 w 533400"/>
              <a:gd name="connsiteY30" fmla="*/ 370115 h 1055915"/>
              <a:gd name="connsiteX31" fmla="*/ 76200 w 533400"/>
              <a:gd name="connsiteY31" fmla="*/ 413658 h 1055915"/>
              <a:gd name="connsiteX32" fmla="*/ 119742 w 533400"/>
              <a:gd name="connsiteY32" fmla="*/ 446315 h 1055915"/>
              <a:gd name="connsiteX33" fmla="*/ 141514 w 533400"/>
              <a:gd name="connsiteY33" fmla="*/ 468086 h 1055915"/>
              <a:gd name="connsiteX34" fmla="*/ 217714 w 533400"/>
              <a:gd name="connsiteY34" fmla="*/ 489858 h 1055915"/>
              <a:gd name="connsiteX35" fmla="*/ 228600 w 533400"/>
              <a:gd name="connsiteY35" fmla="*/ 772886 h 1055915"/>
              <a:gd name="connsiteX36" fmla="*/ 217714 w 533400"/>
              <a:gd name="connsiteY36" fmla="*/ 838200 h 1055915"/>
              <a:gd name="connsiteX37" fmla="*/ 152400 w 533400"/>
              <a:gd name="connsiteY37" fmla="*/ 870858 h 1055915"/>
              <a:gd name="connsiteX38" fmla="*/ 130628 w 533400"/>
              <a:gd name="connsiteY38" fmla="*/ 892629 h 1055915"/>
              <a:gd name="connsiteX39" fmla="*/ 108857 w 533400"/>
              <a:gd name="connsiteY39" fmla="*/ 925286 h 105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33400" h="1055915">
                <a:moveTo>
                  <a:pt x="0" y="1055915"/>
                </a:moveTo>
                <a:cubicBezTo>
                  <a:pt x="671" y="1055378"/>
                  <a:pt x="65286" y="1006971"/>
                  <a:pt x="76200" y="990600"/>
                </a:cubicBezTo>
                <a:cubicBezTo>
                  <a:pt x="85201" y="977098"/>
                  <a:pt x="88008" y="959867"/>
                  <a:pt x="97971" y="947058"/>
                </a:cubicBezTo>
                <a:cubicBezTo>
                  <a:pt x="113724" y="926805"/>
                  <a:pt x="138168" y="913978"/>
                  <a:pt x="152400" y="892629"/>
                </a:cubicBezTo>
                <a:cubicBezTo>
                  <a:pt x="159657" y="881743"/>
                  <a:pt x="163955" y="868145"/>
                  <a:pt x="174171" y="859972"/>
                </a:cubicBezTo>
                <a:cubicBezTo>
                  <a:pt x="183131" y="852804"/>
                  <a:pt x="195942" y="852715"/>
                  <a:pt x="206828" y="849086"/>
                </a:cubicBezTo>
                <a:cubicBezTo>
                  <a:pt x="280930" y="774988"/>
                  <a:pt x="167993" y="890766"/>
                  <a:pt x="250371" y="794658"/>
                </a:cubicBezTo>
                <a:cubicBezTo>
                  <a:pt x="263729" y="779073"/>
                  <a:pt x="293914" y="751115"/>
                  <a:pt x="293914" y="751115"/>
                </a:cubicBezTo>
                <a:cubicBezTo>
                  <a:pt x="313074" y="693636"/>
                  <a:pt x="298436" y="728002"/>
                  <a:pt x="348342" y="653143"/>
                </a:cubicBezTo>
                <a:lnTo>
                  <a:pt x="370114" y="620486"/>
                </a:lnTo>
                <a:cubicBezTo>
                  <a:pt x="377371" y="598715"/>
                  <a:pt x="386725" y="577533"/>
                  <a:pt x="391885" y="555172"/>
                </a:cubicBezTo>
                <a:cubicBezTo>
                  <a:pt x="414092" y="458942"/>
                  <a:pt x="380681" y="501063"/>
                  <a:pt x="424542" y="457200"/>
                </a:cubicBezTo>
                <a:cubicBezTo>
                  <a:pt x="448111" y="362928"/>
                  <a:pt x="412559" y="458298"/>
                  <a:pt x="478971" y="391886"/>
                </a:cubicBezTo>
                <a:cubicBezTo>
                  <a:pt x="487085" y="383772"/>
                  <a:pt x="483492" y="368776"/>
                  <a:pt x="489857" y="359229"/>
                </a:cubicBezTo>
                <a:cubicBezTo>
                  <a:pt x="498396" y="346420"/>
                  <a:pt x="511628" y="337458"/>
                  <a:pt x="522514" y="326572"/>
                </a:cubicBezTo>
                <a:cubicBezTo>
                  <a:pt x="526143" y="312058"/>
                  <a:pt x="533400" y="297990"/>
                  <a:pt x="533400" y="283029"/>
                </a:cubicBezTo>
                <a:cubicBezTo>
                  <a:pt x="533400" y="205638"/>
                  <a:pt x="528442" y="207799"/>
                  <a:pt x="500742" y="152400"/>
                </a:cubicBezTo>
                <a:cubicBezTo>
                  <a:pt x="497114" y="137886"/>
                  <a:pt x="499435" y="120351"/>
                  <a:pt x="489857" y="108858"/>
                </a:cubicBezTo>
                <a:cubicBezTo>
                  <a:pt x="479510" y="96441"/>
                  <a:pt x="430979" y="81974"/>
                  <a:pt x="413657" y="76200"/>
                </a:cubicBezTo>
                <a:cubicBezTo>
                  <a:pt x="406400" y="68943"/>
                  <a:pt x="401065" y="59019"/>
                  <a:pt x="391885" y="54429"/>
                </a:cubicBezTo>
                <a:cubicBezTo>
                  <a:pt x="371359" y="44166"/>
                  <a:pt x="326571" y="32658"/>
                  <a:pt x="326571" y="32658"/>
                </a:cubicBezTo>
                <a:cubicBezTo>
                  <a:pt x="315685" y="25401"/>
                  <a:pt x="305939" y="16040"/>
                  <a:pt x="293914" y="10886"/>
                </a:cubicBezTo>
                <a:cubicBezTo>
                  <a:pt x="280163" y="4992"/>
                  <a:pt x="265332" y="0"/>
                  <a:pt x="250371" y="0"/>
                </a:cubicBezTo>
                <a:cubicBezTo>
                  <a:pt x="220728" y="0"/>
                  <a:pt x="188057" y="20272"/>
                  <a:pt x="163285" y="32658"/>
                </a:cubicBezTo>
                <a:cubicBezTo>
                  <a:pt x="159657" y="43544"/>
                  <a:pt x="160514" y="57201"/>
                  <a:pt x="152400" y="65315"/>
                </a:cubicBezTo>
                <a:cubicBezTo>
                  <a:pt x="133898" y="83817"/>
                  <a:pt x="87085" y="108858"/>
                  <a:pt x="87085" y="108858"/>
                </a:cubicBezTo>
                <a:cubicBezTo>
                  <a:pt x="79828" y="123372"/>
                  <a:pt x="73365" y="138311"/>
                  <a:pt x="65314" y="152400"/>
                </a:cubicBezTo>
                <a:cubicBezTo>
                  <a:pt x="58823" y="163760"/>
                  <a:pt x="49393" y="173356"/>
                  <a:pt x="43542" y="185058"/>
                </a:cubicBezTo>
                <a:cubicBezTo>
                  <a:pt x="38411" y="195321"/>
                  <a:pt x="36285" y="206829"/>
                  <a:pt x="32657" y="217715"/>
                </a:cubicBezTo>
                <a:cubicBezTo>
                  <a:pt x="36285" y="261258"/>
                  <a:pt x="34387" y="305619"/>
                  <a:pt x="43542" y="348343"/>
                </a:cubicBezTo>
                <a:cubicBezTo>
                  <a:pt x="45692" y="358379"/>
                  <a:pt x="60724" y="360935"/>
                  <a:pt x="65314" y="370115"/>
                </a:cubicBezTo>
                <a:cubicBezTo>
                  <a:pt x="72005" y="383497"/>
                  <a:pt x="67504" y="401484"/>
                  <a:pt x="76200" y="413658"/>
                </a:cubicBezTo>
                <a:cubicBezTo>
                  <a:pt x="86745" y="428421"/>
                  <a:pt x="105804" y="434700"/>
                  <a:pt x="119742" y="446315"/>
                </a:cubicBezTo>
                <a:cubicBezTo>
                  <a:pt x="127626" y="452885"/>
                  <a:pt x="132713" y="462806"/>
                  <a:pt x="141514" y="468086"/>
                </a:cubicBezTo>
                <a:cubicBezTo>
                  <a:pt x="152670" y="474779"/>
                  <a:pt x="209579" y="487824"/>
                  <a:pt x="217714" y="489858"/>
                </a:cubicBezTo>
                <a:cubicBezTo>
                  <a:pt x="322440" y="559675"/>
                  <a:pt x="255744" y="501449"/>
                  <a:pt x="228600" y="772886"/>
                </a:cubicBezTo>
                <a:cubicBezTo>
                  <a:pt x="226404" y="794848"/>
                  <a:pt x="227585" y="818459"/>
                  <a:pt x="217714" y="838200"/>
                </a:cubicBezTo>
                <a:cubicBezTo>
                  <a:pt x="209273" y="855082"/>
                  <a:pt x="167857" y="865706"/>
                  <a:pt x="152400" y="870858"/>
                </a:cubicBezTo>
                <a:cubicBezTo>
                  <a:pt x="145143" y="878115"/>
                  <a:pt x="137039" y="884615"/>
                  <a:pt x="130628" y="892629"/>
                </a:cubicBezTo>
                <a:cubicBezTo>
                  <a:pt x="122455" y="902845"/>
                  <a:pt x="108857" y="925286"/>
                  <a:pt x="108857" y="925286"/>
                </a:cubicBez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17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7998" y="2564904"/>
            <a:ext cx="2448272" cy="1656184"/>
          </a:xfrm>
        </p:spPr>
        <p:txBody>
          <a:bodyPr>
            <a:noAutofit/>
          </a:bodyPr>
          <a:lstStyle/>
          <a:p>
            <a:r>
              <a:rPr lang="ru-RU" sz="9600" b="1" dirty="0"/>
              <a:t>Л</a:t>
            </a:r>
          </a:p>
        </p:txBody>
      </p:sp>
      <p:pic>
        <p:nvPicPr>
          <p:cNvPr id="2050" name="Picture 2" descr="http://www.fotozveri.ru/slony/22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21" y="548680"/>
            <a:ext cx="6162462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6948264" y="2924944"/>
            <a:ext cx="1800200" cy="1368152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156176" y="566321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СЛОН = СОН</a:t>
            </a:r>
            <a:endParaRPr lang="ru-RU" sz="40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6557998" y="5663210"/>
            <a:ext cx="390266" cy="707886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867415" y="-4331"/>
            <a:ext cx="2276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№4.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7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436096" y="116632"/>
            <a:ext cx="3384376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5000" b="1" dirty="0" smtClean="0"/>
              <a:t>Л  С</a:t>
            </a:r>
            <a:endParaRPr lang="ru-RU" sz="15000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220072" y="260648"/>
            <a:ext cx="1800200" cy="1368152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Фото и рисунки волков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6489"/>
            <a:ext cx="6084168" cy="497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99684" y="3149679"/>
            <a:ext cx="2844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в</a:t>
            </a:r>
            <a:r>
              <a:rPr lang="ru-RU" sz="3200" b="1" dirty="0" smtClean="0"/>
              <a:t>олк = воск </a:t>
            </a:r>
            <a:endParaRPr lang="ru-RU" sz="32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6783490" y="3231215"/>
            <a:ext cx="324036" cy="5040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0" y="-11277"/>
            <a:ext cx="2276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№5.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70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" y="-7265"/>
            <a:ext cx="5194920" cy="1210146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Р=К</a:t>
            </a:r>
            <a:r>
              <a:rPr lang="ru-RU" dirty="0" smtClean="0"/>
              <a:t>         </a:t>
            </a:r>
            <a:r>
              <a:rPr lang="ru-RU" dirty="0" smtClean="0">
                <a:solidFill>
                  <a:srgbClr val="C00000"/>
                </a:solidFill>
              </a:rPr>
              <a:t>р</a:t>
            </a:r>
            <a:r>
              <a:rPr lang="ru-RU" dirty="0" smtClean="0"/>
              <a:t>оза = </a:t>
            </a:r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оза</a:t>
            </a:r>
            <a:endParaRPr lang="ru-RU" dirty="0"/>
          </a:p>
        </p:txBody>
      </p:sp>
      <p:pic>
        <p:nvPicPr>
          <p:cNvPr id="4098" name="Picture 2" descr="http://i003.radikal.ru/0904/67/3f28dd88b8d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48460">
            <a:off x="5292080" y="2333607"/>
            <a:ext cx="3032503" cy="340467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o-prirode.com/_ph/39/1/511849677.jpg">
            <a:hlinkClick r:id="rId3" tooltip="Просмотры: 3417 | Размеры: 1600x1000, 73.5Kb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r="19482"/>
          <a:stretch/>
        </p:blipFill>
        <p:spPr bwMode="auto">
          <a:xfrm>
            <a:off x="611560" y="1196752"/>
            <a:ext cx="360319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55568" y="5589240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п</a:t>
            </a:r>
            <a:r>
              <a:rPr lang="ru-RU" sz="4400" dirty="0" smtClean="0"/>
              <a:t>ила = </a:t>
            </a:r>
            <a:r>
              <a:rPr lang="ru-RU" sz="4400" dirty="0" smtClean="0">
                <a:solidFill>
                  <a:srgbClr val="C00000"/>
                </a:solidFill>
              </a:rPr>
              <a:t>с</a:t>
            </a:r>
            <a:r>
              <a:rPr lang="ru-RU" sz="4400" dirty="0" smtClean="0"/>
              <a:t>ила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6808331" y="2349814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П = С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02681" y="45031"/>
            <a:ext cx="224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№6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5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http://www.elefterian.com/files/cat/cat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65"/>
            <a:ext cx="4572000" cy="686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1772816"/>
            <a:ext cx="352839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1  3  2</a:t>
            </a:r>
          </a:p>
          <a:p>
            <a:r>
              <a:rPr lang="ru-RU" sz="6600" b="1" dirty="0" smtClean="0"/>
              <a:t>кот = кто</a:t>
            </a:r>
            <a:endParaRPr lang="ru-RU" sz="66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27023" y="15612"/>
            <a:ext cx="224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№7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9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0" y="2348880"/>
            <a:ext cx="5888244" cy="1143000"/>
          </a:xfrm>
        </p:spPr>
        <p:txBody>
          <a:bodyPr>
            <a:noAutofit/>
          </a:bodyPr>
          <a:lstStyle/>
          <a:p>
            <a:r>
              <a:rPr lang="ru-RU" sz="40000" b="1" i="1" dirty="0" smtClean="0">
                <a:solidFill>
                  <a:srgbClr val="006600"/>
                </a:solidFill>
              </a:rPr>
              <a:t>О</a:t>
            </a:r>
            <a:endParaRPr lang="ru-RU" sz="40000" b="1" i="1" dirty="0">
              <a:solidFill>
                <a:srgbClr val="006600"/>
              </a:solidFill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4119513" y="2601798"/>
            <a:ext cx="1234912" cy="611904"/>
          </a:xfrm>
          <a:custGeom>
            <a:avLst/>
            <a:gdLst>
              <a:gd name="connsiteX0" fmla="*/ 0 w 1234912"/>
              <a:gd name="connsiteY0" fmla="*/ 565608 h 611904"/>
              <a:gd name="connsiteX1" fmla="*/ 160256 w 1234912"/>
              <a:gd name="connsiteY1" fmla="*/ 565608 h 611904"/>
              <a:gd name="connsiteX2" fmla="*/ 207390 w 1234912"/>
              <a:gd name="connsiteY2" fmla="*/ 575035 h 611904"/>
              <a:gd name="connsiteX3" fmla="*/ 245097 w 1234912"/>
              <a:gd name="connsiteY3" fmla="*/ 584462 h 611904"/>
              <a:gd name="connsiteX4" fmla="*/ 367646 w 1234912"/>
              <a:gd name="connsiteY4" fmla="*/ 593889 h 611904"/>
              <a:gd name="connsiteX5" fmla="*/ 612743 w 1234912"/>
              <a:gd name="connsiteY5" fmla="*/ 593889 h 611904"/>
              <a:gd name="connsiteX6" fmla="*/ 716438 w 1234912"/>
              <a:gd name="connsiteY6" fmla="*/ 565608 h 611904"/>
              <a:gd name="connsiteX7" fmla="*/ 744718 w 1234912"/>
              <a:gd name="connsiteY7" fmla="*/ 546755 h 611904"/>
              <a:gd name="connsiteX8" fmla="*/ 810706 w 1234912"/>
              <a:gd name="connsiteY8" fmla="*/ 527901 h 611904"/>
              <a:gd name="connsiteX9" fmla="*/ 838986 w 1234912"/>
              <a:gd name="connsiteY9" fmla="*/ 499621 h 611904"/>
              <a:gd name="connsiteX10" fmla="*/ 867266 w 1234912"/>
              <a:gd name="connsiteY10" fmla="*/ 490194 h 611904"/>
              <a:gd name="connsiteX11" fmla="*/ 895547 w 1234912"/>
              <a:gd name="connsiteY11" fmla="*/ 471340 h 611904"/>
              <a:gd name="connsiteX12" fmla="*/ 923827 w 1234912"/>
              <a:gd name="connsiteY12" fmla="*/ 461913 h 611904"/>
              <a:gd name="connsiteX13" fmla="*/ 970961 w 1234912"/>
              <a:gd name="connsiteY13" fmla="*/ 443060 h 611904"/>
              <a:gd name="connsiteX14" fmla="*/ 1027522 w 1234912"/>
              <a:gd name="connsiteY14" fmla="*/ 405353 h 611904"/>
              <a:gd name="connsiteX15" fmla="*/ 1055802 w 1234912"/>
              <a:gd name="connsiteY15" fmla="*/ 395926 h 611904"/>
              <a:gd name="connsiteX16" fmla="*/ 1112363 w 1234912"/>
              <a:gd name="connsiteY16" fmla="*/ 358218 h 611904"/>
              <a:gd name="connsiteX17" fmla="*/ 1168924 w 1234912"/>
              <a:gd name="connsiteY17" fmla="*/ 339365 h 611904"/>
              <a:gd name="connsiteX18" fmla="*/ 1197205 w 1234912"/>
              <a:gd name="connsiteY18" fmla="*/ 311084 h 611904"/>
              <a:gd name="connsiteX19" fmla="*/ 1225485 w 1234912"/>
              <a:gd name="connsiteY19" fmla="*/ 301658 h 611904"/>
              <a:gd name="connsiteX20" fmla="*/ 1234912 w 1234912"/>
              <a:gd name="connsiteY20" fmla="*/ 263950 h 611904"/>
              <a:gd name="connsiteX21" fmla="*/ 1168924 w 1234912"/>
              <a:gd name="connsiteY21" fmla="*/ 254524 h 611904"/>
              <a:gd name="connsiteX22" fmla="*/ 1150071 w 1234912"/>
              <a:gd name="connsiteY22" fmla="*/ 292231 h 611904"/>
              <a:gd name="connsiteX23" fmla="*/ 1121790 w 1234912"/>
              <a:gd name="connsiteY23" fmla="*/ 329938 h 611904"/>
              <a:gd name="connsiteX24" fmla="*/ 1150071 w 1234912"/>
              <a:gd name="connsiteY24" fmla="*/ 320511 h 611904"/>
              <a:gd name="connsiteX25" fmla="*/ 1206631 w 1234912"/>
              <a:gd name="connsiteY25" fmla="*/ 226243 h 611904"/>
              <a:gd name="connsiteX26" fmla="*/ 1216058 w 1234912"/>
              <a:gd name="connsiteY26" fmla="*/ 197963 h 611904"/>
              <a:gd name="connsiteX27" fmla="*/ 1159497 w 1234912"/>
              <a:gd name="connsiteY27" fmla="*/ 188536 h 611904"/>
              <a:gd name="connsiteX28" fmla="*/ 1093510 w 1234912"/>
              <a:gd name="connsiteY28" fmla="*/ 216816 h 611904"/>
              <a:gd name="connsiteX29" fmla="*/ 1065229 w 1234912"/>
              <a:gd name="connsiteY29" fmla="*/ 226243 h 611904"/>
              <a:gd name="connsiteX30" fmla="*/ 1055802 w 1234912"/>
              <a:gd name="connsiteY30" fmla="*/ 254524 h 611904"/>
              <a:gd name="connsiteX31" fmla="*/ 1121790 w 1234912"/>
              <a:gd name="connsiteY31" fmla="*/ 235670 h 611904"/>
              <a:gd name="connsiteX32" fmla="*/ 1140644 w 1234912"/>
              <a:gd name="connsiteY32" fmla="*/ 207390 h 611904"/>
              <a:gd name="connsiteX33" fmla="*/ 1178351 w 1234912"/>
              <a:gd name="connsiteY33" fmla="*/ 179109 h 611904"/>
              <a:gd name="connsiteX34" fmla="*/ 1197205 w 1234912"/>
              <a:gd name="connsiteY34" fmla="*/ 122548 h 611904"/>
              <a:gd name="connsiteX35" fmla="*/ 1074656 w 1234912"/>
              <a:gd name="connsiteY35" fmla="*/ 113122 h 611904"/>
              <a:gd name="connsiteX36" fmla="*/ 1036949 w 1234912"/>
              <a:gd name="connsiteY36" fmla="*/ 169682 h 611904"/>
              <a:gd name="connsiteX37" fmla="*/ 1046376 w 1234912"/>
              <a:gd name="connsiteY37" fmla="*/ 141402 h 611904"/>
              <a:gd name="connsiteX38" fmla="*/ 1074656 w 1234912"/>
              <a:gd name="connsiteY38" fmla="*/ 122548 h 611904"/>
              <a:gd name="connsiteX39" fmla="*/ 1093510 w 1234912"/>
              <a:gd name="connsiteY39" fmla="*/ 94268 h 611904"/>
              <a:gd name="connsiteX40" fmla="*/ 1084083 w 1234912"/>
              <a:gd name="connsiteY40" fmla="*/ 47134 h 611904"/>
              <a:gd name="connsiteX41" fmla="*/ 989815 w 1234912"/>
              <a:gd name="connsiteY41" fmla="*/ 0 h 611904"/>
              <a:gd name="connsiteX42" fmla="*/ 970961 w 1234912"/>
              <a:gd name="connsiteY42" fmla="*/ 28280 h 611904"/>
              <a:gd name="connsiteX43" fmla="*/ 952108 w 1234912"/>
              <a:gd name="connsiteY43" fmla="*/ 103695 h 611904"/>
              <a:gd name="connsiteX44" fmla="*/ 933254 w 1234912"/>
              <a:gd name="connsiteY44" fmla="*/ 131975 h 611904"/>
              <a:gd name="connsiteX45" fmla="*/ 914400 w 1234912"/>
              <a:gd name="connsiteY45" fmla="*/ 169682 h 611904"/>
              <a:gd name="connsiteX46" fmla="*/ 886120 w 1234912"/>
              <a:gd name="connsiteY46" fmla="*/ 141402 h 611904"/>
              <a:gd name="connsiteX47" fmla="*/ 876693 w 1234912"/>
              <a:gd name="connsiteY47" fmla="*/ 113122 h 611904"/>
              <a:gd name="connsiteX48" fmla="*/ 857840 w 1234912"/>
              <a:gd name="connsiteY48" fmla="*/ 37707 h 611904"/>
              <a:gd name="connsiteX49" fmla="*/ 801279 w 1234912"/>
              <a:gd name="connsiteY49" fmla="*/ 56561 h 611904"/>
              <a:gd name="connsiteX50" fmla="*/ 820132 w 1234912"/>
              <a:gd name="connsiteY50" fmla="*/ 207390 h 611904"/>
              <a:gd name="connsiteX51" fmla="*/ 810706 w 1234912"/>
              <a:gd name="connsiteY51" fmla="*/ 292231 h 611904"/>
              <a:gd name="connsiteX52" fmla="*/ 782425 w 1234912"/>
              <a:gd name="connsiteY52" fmla="*/ 311084 h 611904"/>
              <a:gd name="connsiteX53" fmla="*/ 707011 w 1234912"/>
              <a:gd name="connsiteY53" fmla="*/ 339365 h 611904"/>
              <a:gd name="connsiteX54" fmla="*/ 480767 w 1234912"/>
              <a:gd name="connsiteY54" fmla="*/ 320511 h 611904"/>
              <a:gd name="connsiteX55" fmla="*/ 443060 w 1234912"/>
              <a:gd name="connsiteY55" fmla="*/ 301658 h 611904"/>
              <a:gd name="connsiteX56" fmla="*/ 395926 w 1234912"/>
              <a:gd name="connsiteY56" fmla="*/ 263950 h 611904"/>
              <a:gd name="connsiteX57" fmla="*/ 367646 w 1234912"/>
              <a:gd name="connsiteY57" fmla="*/ 235670 h 611904"/>
              <a:gd name="connsiteX58" fmla="*/ 339365 w 1234912"/>
              <a:gd name="connsiteY58" fmla="*/ 226243 h 611904"/>
              <a:gd name="connsiteX59" fmla="*/ 311085 w 1234912"/>
              <a:gd name="connsiteY59" fmla="*/ 207390 h 611904"/>
              <a:gd name="connsiteX60" fmla="*/ 273378 w 1234912"/>
              <a:gd name="connsiteY60" fmla="*/ 188536 h 611904"/>
              <a:gd name="connsiteX61" fmla="*/ 254524 w 1234912"/>
              <a:gd name="connsiteY61" fmla="*/ 160256 h 611904"/>
              <a:gd name="connsiteX62" fmla="*/ 226244 w 1234912"/>
              <a:gd name="connsiteY62" fmla="*/ 150829 h 611904"/>
              <a:gd name="connsiteX63" fmla="*/ 207390 w 1234912"/>
              <a:gd name="connsiteY63" fmla="*/ 141402 h 61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34912" h="611904">
                <a:moveTo>
                  <a:pt x="0" y="565608"/>
                </a:moveTo>
                <a:cubicBezTo>
                  <a:pt x="78332" y="549941"/>
                  <a:pt x="45112" y="552061"/>
                  <a:pt x="160256" y="565608"/>
                </a:cubicBezTo>
                <a:cubicBezTo>
                  <a:pt x="176169" y="567480"/>
                  <a:pt x="191749" y="571559"/>
                  <a:pt x="207390" y="575035"/>
                </a:cubicBezTo>
                <a:cubicBezTo>
                  <a:pt x="220037" y="577846"/>
                  <a:pt x="232230" y="582948"/>
                  <a:pt x="245097" y="584462"/>
                </a:cubicBezTo>
                <a:cubicBezTo>
                  <a:pt x="285787" y="589249"/>
                  <a:pt x="326796" y="590747"/>
                  <a:pt x="367646" y="593889"/>
                </a:cubicBezTo>
                <a:cubicBezTo>
                  <a:pt x="462404" y="625473"/>
                  <a:pt x="401658" y="608966"/>
                  <a:pt x="612743" y="593889"/>
                </a:cubicBezTo>
                <a:cubicBezTo>
                  <a:pt x="632575" y="592472"/>
                  <a:pt x="702712" y="574759"/>
                  <a:pt x="716438" y="565608"/>
                </a:cubicBezTo>
                <a:cubicBezTo>
                  <a:pt x="725865" y="559324"/>
                  <a:pt x="734585" y="551822"/>
                  <a:pt x="744718" y="546755"/>
                </a:cubicBezTo>
                <a:cubicBezTo>
                  <a:pt x="758244" y="539992"/>
                  <a:pt x="798622" y="530922"/>
                  <a:pt x="810706" y="527901"/>
                </a:cubicBezTo>
                <a:cubicBezTo>
                  <a:pt x="820133" y="518474"/>
                  <a:pt x="827894" y="507016"/>
                  <a:pt x="838986" y="499621"/>
                </a:cubicBezTo>
                <a:cubicBezTo>
                  <a:pt x="847254" y="494109"/>
                  <a:pt x="858378" y="494638"/>
                  <a:pt x="867266" y="490194"/>
                </a:cubicBezTo>
                <a:cubicBezTo>
                  <a:pt x="877400" y="485127"/>
                  <a:pt x="885413" y="476407"/>
                  <a:pt x="895547" y="471340"/>
                </a:cubicBezTo>
                <a:cubicBezTo>
                  <a:pt x="904435" y="466896"/>
                  <a:pt x="914523" y="465402"/>
                  <a:pt x="923827" y="461913"/>
                </a:cubicBezTo>
                <a:cubicBezTo>
                  <a:pt x="939671" y="455971"/>
                  <a:pt x="956106" y="451163"/>
                  <a:pt x="970961" y="443060"/>
                </a:cubicBezTo>
                <a:cubicBezTo>
                  <a:pt x="990854" y="432210"/>
                  <a:pt x="1006026" y="412519"/>
                  <a:pt x="1027522" y="405353"/>
                </a:cubicBezTo>
                <a:cubicBezTo>
                  <a:pt x="1036949" y="402211"/>
                  <a:pt x="1047116" y="400752"/>
                  <a:pt x="1055802" y="395926"/>
                </a:cubicBezTo>
                <a:cubicBezTo>
                  <a:pt x="1075610" y="384921"/>
                  <a:pt x="1090866" y="365383"/>
                  <a:pt x="1112363" y="358218"/>
                </a:cubicBezTo>
                <a:lnTo>
                  <a:pt x="1168924" y="339365"/>
                </a:lnTo>
                <a:cubicBezTo>
                  <a:pt x="1178351" y="329938"/>
                  <a:pt x="1186112" y="318479"/>
                  <a:pt x="1197205" y="311084"/>
                </a:cubicBezTo>
                <a:cubicBezTo>
                  <a:pt x="1205473" y="305572"/>
                  <a:pt x="1219278" y="309417"/>
                  <a:pt x="1225485" y="301658"/>
                </a:cubicBezTo>
                <a:cubicBezTo>
                  <a:pt x="1233579" y="291541"/>
                  <a:pt x="1231770" y="276519"/>
                  <a:pt x="1234912" y="263950"/>
                </a:cubicBezTo>
                <a:cubicBezTo>
                  <a:pt x="1212412" y="248951"/>
                  <a:pt x="1198684" y="229724"/>
                  <a:pt x="1168924" y="254524"/>
                </a:cubicBezTo>
                <a:cubicBezTo>
                  <a:pt x="1158129" y="263520"/>
                  <a:pt x="1157519" y="280315"/>
                  <a:pt x="1150071" y="292231"/>
                </a:cubicBezTo>
                <a:cubicBezTo>
                  <a:pt x="1141744" y="305554"/>
                  <a:pt x="1121790" y="314227"/>
                  <a:pt x="1121790" y="329938"/>
                </a:cubicBezTo>
                <a:cubicBezTo>
                  <a:pt x="1121790" y="339875"/>
                  <a:pt x="1140644" y="323653"/>
                  <a:pt x="1150071" y="320511"/>
                </a:cubicBezTo>
                <a:cubicBezTo>
                  <a:pt x="1176879" y="280298"/>
                  <a:pt x="1189238" y="266827"/>
                  <a:pt x="1206631" y="226243"/>
                </a:cubicBezTo>
                <a:cubicBezTo>
                  <a:pt x="1210545" y="217110"/>
                  <a:pt x="1212916" y="207390"/>
                  <a:pt x="1216058" y="197963"/>
                </a:cubicBezTo>
                <a:cubicBezTo>
                  <a:pt x="1197204" y="194821"/>
                  <a:pt x="1178611" y="188536"/>
                  <a:pt x="1159497" y="188536"/>
                </a:cubicBezTo>
                <a:cubicBezTo>
                  <a:pt x="1120260" y="188536"/>
                  <a:pt x="1124297" y="201423"/>
                  <a:pt x="1093510" y="216816"/>
                </a:cubicBezTo>
                <a:cubicBezTo>
                  <a:pt x="1084622" y="221260"/>
                  <a:pt x="1074656" y="223101"/>
                  <a:pt x="1065229" y="226243"/>
                </a:cubicBezTo>
                <a:cubicBezTo>
                  <a:pt x="1062087" y="235670"/>
                  <a:pt x="1047534" y="249012"/>
                  <a:pt x="1055802" y="254524"/>
                </a:cubicBezTo>
                <a:cubicBezTo>
                  <a:pt x="1059748" y="257155"/>
                  <a:pt x="1114505" y="238098"/>
                  <a:pt x="1121790" y="235670"/>
                </a:cubicBezTo>
                <a:cubicBezTo>
                  <a:pt x="1128075" y="226243"/>
                  <a:pt x="1132633" y="215401"/>
                  <a:pt x="1140644" y="207390"/>
                </a:cubicBezTo>
                <a:cubicBezTo>
                  <a:pt x="1151754" y="196280"/>
                  <a:pt x="1169636" y="192182"/>
                  <a:pt x="1178351" y="179109"/>
                </a:cubicBezTo>
                <a:cubicBezTo>
                  <a:pt x="1189375" y="162573"/>
                  <a:pt x="1197205" y="122548"/>
                  <a:pt x="1197205" y="122548"/>
                </a:cubicBezTo>
                <a:cubicBezTo>
                  <a:pt x="1154128" y="101011"/>
                  <a:pt x="1132802" y="81813"/>
                  <a:pt x="1074656" y="113122"/>
                </a:cubicBezTo>
                <a:cubicBezTo>
                  <a:pt x="1054705" y="123865"/>
                  <a:pt x="1036949" y="169682"/>
                  <a:pt x="1036949" y="169682"/>
                </a:cubicBezTo>
                <a:cubicBezTo>
                  <a:pt x="1040091" y="160255"/>
                  <a:pt x="1040169" y="149161"/>
                  <a:pt x="1046376" y="141402"/>
                </a:cubicBezTo>
                <a:cubicBezTo>
                  <a:pt x="1053454" y="132555"/>
                  <a:pt x="1066645" y="130559"/>
                  <a:pt x="1074656" y="122548"/>
                </a:cubicBezTo>
                <a:cubicBezTo>
                  <a:pt x="1082667" y="114537"/>
                  <a:pt x="1087225" y="103695"/>
                  <a:pt x="1093510" y="94268"/>
                </a:cubicBezTo>
                <a:cubicBezTo>
                  <a:pt x="1090368" y="78557"/>
                  <a:pt x="1093920" y="59781"/>
                  <a:pt x="1084083" y="47134"/>
                </a:cubicBezTo>
                <a:cubicBezTo>
                  <a:pt x="1056992" y="12303"/>
                  <a:pt x="1026491" y="9169"/>
                  <a:pt x="989815" y="0"/>
                </a:cubicBezTo>
                <a:cubicBezTo>
                  <a:pt x="983530" y="9427"/>
                  <a:pt x="974939" y="17672"/>
                  <a:pt x="970961" y="28280"/>
                </a:cubicBezTo>
                <a:cubicBezTo>
                  <a:pt x="954831" y="71291"/>
                  <a:pt x="969548" y="68813"/>
                  <a:pt x="952108" y="103695"/>
                </a:cubicBezTo>
                <a:cubicBezTo>
                  <a:pt x="947041" y="113829"/>
                  <a:pt x="938875" y="122138"/>
                  <a:pt x="933254" y="131975"/>
                </a:cubicBezTo>
                <a:cubicBezTo>
                  <a:pt x="926282" y="144176"/>
                  <a:pt x="920685" y="157113"/>
                  <a:pt x="914400" y="169682"/>
                </a:cubicBezTo>
                <a:cubicBezTo>
                  <a:pt x="904973" y="160255"/>
                  <a:pt x="893515" y="152494"/>
                  <a:pt x="886120" y="141402"/>
                </a:cubicBezTo>
                <a:cubicBezTo>
                  <a:pt x="880608" y="133134"/>
                  <a:pt x="879307" y="122708"/>
                  <a:pt x="876693" y="113122"/>
                </a:cubicBezTo>
                <a:cubicBezTo>
                  <a:pt x="869875" y="88123"/>
                  <a:pt x="864124" y="62845"/>
                  <a:pt x="857840" y="37707"/>
                </a:cubicBezTo>
                <a:cubicBezTo>
                  <a:pt x="838986" y="43992"/>
                  <a:pt x="807564" y="37707"/>
                  <a:pt x="801279" y="56561"/>
                </a:cubicBezTo>
                <a:cubicBezTo>
                  <a:pt x="784299" y="107501"/>
                  <a:pt x="804341" y="160012"/>
                  <a:pt x="820132" y="207390"/>
                </a:cubicBezTo>
                <a:cubicBezTo>
                  <a:pt x="816990" y="235670"/>
                  <a:pt x="820430" y="265490"/>
                  <a:pt x="810706" y="292231"/>
                </a:cubicBezTo>
                <a:cubicBezTo>
                  <a:pt x="806834" y="302879"/>
                  <a:pt x="792262" y="305463"/>
                  <a:pt x="782425" y="311084"/>
                </a:cubicBezTo>
                <a:cubicBezTo>
                  <a:pt x="744082" y="332994"/>
                  <a:pt x="748254" y="329054"/>
                  <a:pt x="707011" y="339365"/>
                </a:cubicBezTo>
                <a:cubicBezTo>
                  <a:pt x="650281" y="336664"/>
                  <a:pt x="548983" y="349746"/>
                  <a:pt x="480767" y="320511"/>
                </a:cubicBezTo>
                <a:cubicBezTo>
                  <a:pt x="467851" y="314976"/>
                  <a:pt x="455629" y="307942"/>
                  <a:pt x="443060" y="301658"/>
                </a:cubicBezTo>
                <a:cubicBezTo>
                  <a:pt x="400898" y="238411"/>
                  <a:pt x="450565" y="300376"/>
                  <a:pt x="395926" y="263950"/>
                </a:cubicBezTo>
                <a:cubicBezTo>
                  <a:pt x="384834" y="256555"/>
                  <a:pt x="378738" y="243065"/>
                  <a:pt x="367646" y="235670"/>
                </a:cubicBezTo>
                <a:cubicBezTo>
                  <a:pt x="359378" y="230158"/>
                  <a:pt x="348253" y="230687"/>
                  <a:pt x="339365" y="226243"/>
                </a:cubicBezTo>
                <a:cubicBezTo>
                  <a:pt x="329232" y="221176"/>
                  <a:pt x="320922" y="213011"/>
                  <a:pt x="311085" y="207390"/>
                </a:cubicBezTo>
                <a:cubicBezTo>
                  <a:pt x="298884" y="200418"/>
                  <a:pt x="285947" y="194821"/>
                  <a:pt x="273378" y="188536"/>
                </a:cubicBezTo>
                <a:cubicBezTo>
                  <a:pt x="267093" y="179109"/>
                  <a:pt x="263371" y="167334"/>
                  <a:pt x="254524" y="160256"/>
                </a:cubicBezTo>
                <a:cubicBezTo>
                  <a:pt x="246765" y="154049"/>
                  <a:pt x="235470" y="154519"/>
                  <a:pt x="226244" y="150829"/>
                </a:cubicBezTo>
                <a:cubicBezTo>
                  <a:pt x="219720" y="148219"/>
                  <a:pt x="213675" y="144544"/>
                  <a:pt x="207390" y="141402"/>
                </a:cubicBezTo>
              </a:path>
            </a:pathLst>
          </a:cu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flipH="1">
            <a:off x="5347849" y="2668937"/>
            <a:ext cx="1080120" cy="477625"/>
          </a:xfrm>
          <a:custGeom>
            <a:avLst/>
            <a:gdLst>
              <a:gd name="connsiteX0" fmla="*/ 0 w 1234912"/>
              <a:gd name="connsiteY0" fmla="*/ 565608 h 611904"/>
              <a:gd name="connsiteX1" fmla="*/ 160256 w 1234912"/>
              <a:gd name="connsiteY1" fmla="*/ 565608 h 611904"/>
              <a:gd name="connsiteX2" fmla="*/ 207390 w 1234912"/>
              <a:gd name="connsiteY2" fmla="*/ 575035 h 611904"/>
              <a:gd name="connsiteX3" fmla="*/ 245097 w 1234912"/>
              <a:gd name="connsiteY3" fmla="*/ 584462 h 611904"/>
              <a:gd name="connsiteX4" fmla="*/ 367646 w 1234912"/>
              <a:gd name="connsiteY4" fmla="*/ 593889 h 611904"/>
              <a:gd name="connsiteX5" fmla="*/ 612743 w 1234912"/>
              <a:gd name="connsiteY5" fmla="*/ 593889 h 611904"/>
              <a:gd name="connsiteX6" fmla="*/ 716438 w 1234912"/>
              <a:gd name="connsiteY6" fmla="*/ 565608 h 611904"/>
              <a:gd name="connsiteX7" fmla="*/ 744718 w 1234912"/>
              <a:gd name="connsiteY7" fmla="*/ 546755 h 611904"/>
              <a:gd name="connsiteX8" fmla="*/ 810706 w 1234912"/>
              <a:gd name="connsiteY8" fmla="*/ 527901 h 611904"/>
              <a:gd name="connsiteX9" fmla="*/ 838986 w 1234912"/>
              <a:gd name="connsiteY9" fmla="*/ 499621 h 611904"/>
              <a:gd name="connsiteX10" fmla="*/ 867266 w 1234912"/>
              <a:gd name="connsiteY10" fmla="*/ 490194 h 611904"/>
              <a:gd name="connsiteX11" fmla="*/ 895547 w 1234912"/>
              <a:gd name="connsiteY11" fmla="*/ 471340 h 611904"/>
              <a:gd name="connsiteX12" fmla="*/ 923827 w 1234912"/>
              <a:gd name="connsiteY12" fmla="*/ 461913 h 611904"/>
              <a:gd name="connsiteX13" fmla="*/ 970961 w 1234912"/>
              <a:gd name="connsiteY13" fmla="*/ 443060 h 611904"/>
              <a:gd name="connsiteX14" fmla="*/ 1027522 w 1234912"/>
              <a:gd name="connsiteY14" fmla="*/ 405353 h 611904"/>
              <a:gd name="connsiteX15" fmla="*/ 1055802 w 1234912"/>
              <a:gd name="connsiteY15" fmla="*/ 395926 h 611904"/>
              <a:gd name="connsiteX16" fmla="*/ 1112363 w 1234912"/>
              <a:gd name="connsiteY16" fmla="*/ 358218 h 611904"/>
              <a:gd name="connsiteX17" fmla="*/ 1168924 w 1234912"/>
              <a:gd name="connsiteY17" fmla="*/ 339365 h 611904"/>
              <a:gd name="connsiteX18" fmla="*/ 1197205 w 1234912"/>
              <a:gd name="connsiteY18" fmla="*/ 311084 h 611904"/>
              <a:gd name="connsiteX19" fmla="*/ 1225485 w 1234912"/>
              <a:gd name="connsiteY19" fmla="*/ 301658 h 611904"/>
              <a:gd name="connsiteX20" fmla="*/ 1234912 w 1234912"/>
              <a:gd name="connsiteY20" fmla="*/ 263950 h 611904"/>
              <a:gd name="connsiteX21" fmla="*/ 1168924 w 1234912"/>
              <a:gd name="connsiteY21" fmla="*/ 254524 h 611904"/>
              <a:gd name="connsiteX22" fmla="*/ 1150071 w 1234912"/>
              <a:gd name="connsiteY22" fmla="*/ 292231 h 611904"/>
              <a:gd name="connsiteX23" fmla="*/ 1121790 w 1234912"/>
              <a:gd name="connsiteY23" fmla="*/ 329938 h 611904"/>
              <a:gd name="connsiteX24" fmla="*/ 1150071 w 1234912"/>
              <a:gd name="connsiteY24" fmla="*/ 320511 h 611904"/>
              <a:gd name="connsiteX25" fmla="*/ 1206631 w 1234912"/>
              <a:gd name="connsiteY25" fmla="*/ 226243 h 611904"/>
              <a:gd name="connsiteX26" fmla="*/ 1216058 w 1234912"/>
              <a:gd name="connsiteY26" fmla="*/ 197963 h 611904"/>
              <a:gd name="connsiteX27" fmla="*/ 1159497 w 1234912"/>
              <a:gd name="connsiteY27" fmla="*/ 188536 h 611904"/>
              <a:gd name="connsiteX28" fmla="*/ 1093510 w 1234912"/>
              <a:gd name="connsiteY28" fmla="*/ 216816 h 611904"/>
              <a:gd name="connsiteX29" fmla="*/ 1065229 w 1234912"/>
              <a:gd name="connsiteY29" fmla="*/ 226243 h 611904"/>
              <a:gd name="connsiteX30" fmla="*/ 1055802 w 1234912"/>
              <a:gd name="connsiteY30" fmla="*/ 254524 h 611904"/>
              <a:gd name="connsiteX31" fmla="*/ 1121790 w 1234912"/>
              <a:gd name="connsiteY31" fmla="*/ 235670 h 611904"/>
              <a:gd name="connsiteX32" fmla="*/ 1140644 w 1234912"/>
              <a:gd name="connsiteY32" fmla="*/ 207390 h 611904"/>
              <a:gd name="connsiteX33" fmla="*/ 1178351 w 1234912"/>
              <a:gd name="connsiteY33" fmla="*/ 179109 h 611904"/>
              <a:gd name="connsiteX34" fmla="*/ 1197205 w 1234912"/>
              <a:gd name="connsiteY34" fmla="*/ 122548 h 611904"/>
              <a:gd name="connsiteX35" fmla="*/ 1074656 w 1234912"/>
              <a:gd name="connsiteY35" fmla="*/ 113122 h 611904"/>
              <a:gd name="connsiteX36" fmla="*/ 1036949 w 1234912"/>
              <a:gd name="connsiteY36" fmla="*/ 169682 h 611904"/>
              <a:gd name="connsiteX37" fmla="*/ 1046376 w 1234912"/>
              <a:gd name="connsiteY37" fmla="*/ 141402 h 611904"/>
              <a:gd name="connsiteX38" fmla="*/ 1074656 w 1234912"/>
              <a:gd name="connsiteY38" fmla="*/ 122548 h 611904"/>
              <a:gd name="connsiteX39" fmla="*/ 1093510 w 1234912"/>
              <a:gd name="connsiteY39" fmla="*/ 94268 h 611904"/>
              <a:gd name="connsiteX40" fmla="*/ 1084083 w 1234912"/>
              <a:gd name="connsiteY40" fmla="*/ 47134 h 611904"/>
              <a:gd name="connsiteX41" fmla="*/ 989815 w 1234912"/>
              <a:gd name="connsiteY41" fmla="*/ 0 h 611904"/>
              <a:gd name="connsiteX42" fmla="*/ 970961 w 1234912"/>
              <a:gd name="connsiteY42" fmla="*/ 28280 h 611904"/>
              <a:gd name="connsiteX43" fmla="*/ 952108 w 1234912"/>
              <a:gd name="connsiteY43" fmla="*/ 103695 h 611904"/>
              <a:gd name="connsiteX44" fmla="*/ 933254 w 1234912"/>
              <a:gd name="connsiteY44" fmla="*/ 131975 h 611904"/>
              <a:gd name="connsiteX45" fmla="*/ 914400 w 1234912"/>
              <a:gd name="connsiteY45" fmla="*/ 169682 h 611904"/>
              <a:gd name="connsiteX46" fmla="*/ 886120 w 1234912"/>
              <a:gd name="connsiteY46" fmla="*/ 141402 h 611904"/>
              <a:gd name="connsiteX47" fmla="*/ 876693 w 1234912"/>
              <a:gd name="connsiteY47" fmla="*/ 113122 h 611904"/>
              <a:gd name="connsiteX48" fmla="*/ 857840 w 1234912"/>
              <a:gd name="connsiteY48" fmla="*/ 37707 h 611904"/>
              <a:gd name="connsiteX49" fmla="*/ 801279 w 1234912"/>
              <a:gd name="connsiteY49" fmla="*/ 56561 h 611904"/>
              <a:gd name="connsiteX50" fmla="*/ 820132 w 1234912"/>
              <a:gd name="connsiteY50" fmla="*/ 207390 h 611904"/>
              <a:gd name="connsiteX51" fmla="*/ 810706 w 1234912"/>
              <a:gd name="connsiteY51" fmla="*/ 292231 h 611904"/>
              <a:gd name="connsiteX52" fmla="*/ 782425 w 1234912"/>
              <a:gd name="connsiteY52" fmla="*/ 311084 h 611904"/>
              <a:gd name="connsiteX53" fmla="*/ 707011 w 1234912"/>
              <a:gd name="connsiteY53" fmla="*/ 339365 h 611904"/>
              <a:gd name="connsiteX54" fmla="*/ 480767 w 1234912"/>
              <a:gd name="connsiteY54" fmla="*/ 320511 h 611904"/>
              <a:gd name="connsiteX55" fmla="*/ 443060 w 1234912"/>
              <a:gd name="connsiteY55" fmla="*/ 301658 h 611904"/>
              <a:gd name="connsiteX56" fmla="*/ 395926 w 1234912"/>
              <a:gd name="connsiteY56" fmla="*/ 263950 h 611904"/>
              <a:gd name="connsiteX57" fmla="*/ 367646 w 1234912"/>
              <a:gd name="connsiteY57" fmla="*/ 235670 h 611904"/>
              <a:gd name="connsiteX58" fmla="*/ 339365 w 1234912"/>
              <a:gd name="connsiteY58" fmla="*/ 226243 h 611904"/>
              <a:gd name="connsiteX59" fmla="*/ 311085 w 1234912"/>
              <a:gd name="connsiteY59" fmla="*/ 207390 h 611904"/>
              <a:gd name="connsiteX60" fmla="*/ 273378 w 1234912"/>
              <a:gd name="connsiteY60" fmla="*/ 188536 h 611904"/>
              <a:gd name="connsiteX61" fmla="*/ 254524 w 1234912"/>
              <a:gd name="connsiteY61" fmla="*/ 160256 h 611904"/>
              <a:gd name="connsiteX62" fmla="*/ 226244 w 1234912"/>
              <a:gd name="connsiteY62" fmla="*/ 150829 h 611904"/>
              <a:gd name="connsiteX63" fmla="*/ 207390 w 1234912"/>
              <a:gd name="connsiteY63" fmla="*/ 141402 h 61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34912" h="611904">
                <a:moveTo>
                  <a:pt x="0" y="565608"/>
                </a:moveTo>
                <a:cubicBezTo>
                  <a:pt x="78332" y="549941"/>
                  <a:pt x="45112" y="552061"/>
                  <a:pt x="160256" y="565608"/>
                </a:cubicBezTo>
                <a:cubicBezTo>
                  <a:pt x="176169" y="567480"/>
                  <a:pt x="191749" y="571559"/>
                  <a:pt x="207390" y="575035"/>
                </a:cubicBezTo>
                <a:cubicBezTo>
                  <a:pt x="220037" y="577846"/>
                  <a:pt x="232230" y="582948"/>
                  <a:pt x="245097" y="584462"/>
                </a:cubicBezTo>
                <a:cubicBezTo>
                  <a:pt x="285787" y="589249"/>
                  <a:pt x="326796" y="590747"/>
                  <a:pt x="367646" y="593889"/>
                </a:cubicBezTo>
                <a:cubicBezTo>
                  <a:pt x="462404" y="625473"/>
                  <a:pt x="401658" y="608966"/>
                  <a:pt x="612743" y="593889"/>
                </a:cubicBezTo>
                <a:cubicBezTo>
                  <a:pt x="632575" y="592472"/>
                  <a:pt x="702712" y="574759"/>
                  <a:pt x="716438" y="565608"/>
                </a:cubicBezTo>
                <a:cubicBezTo>
                  <a:pt x="725865" y="559324"/>
                  <a:pt x="734585" y="551822"/>
                  <a:pt x="744718" y="546755"/>
                </a:cubicBezTo>
                <a:cubicBezTo>
                  <a:pt x="758244" y="539992"/>
                  <a:pt x="798622" y="530922"/>
                  <a:pt x="810706" y="527901"/>
                </a:cubicBezTo>
                <a:cubicBezTo>
                  <a:pt x="820133" y="518474"/>
                  <a:pt x="827894" y="507016"/>
                  <a:pt x="838986" y="499621"/>
                </a:cubicBezTo>
                <a:cubicBezTo>
                  <a:pt x="847254" y="494109"/>
                  <a:pt x="858378" y="494638"/>
                  <a:pt x="867266" y="490194"/>
                </a:cubicBezTo>
                <a:cubicBezTo>
                  <a:pt x="877400" y="485127"/>
                  <a:pt x="885413" y="476407"/>
                  <a:pt x="895547" y="471340"/>
                </a:cubicBezTo>
                <a:cubicBezTo>
                  <a:pt x="904435" y="466896"/>
                  <a:pt x="914523" y="465402"/>
                  <a:pt x="923827" y="461913"/>
                </a:cubicBezTo>
                <a:cubicBezTo>
                  <a:pt x="939671" y="455971"/>
                  <a:pt x="956106" y="451163"/>
                  <a:pt x="970961" y="443060"/>
                </a:cubicBezTo>
                <a:cubicBezTo>
                  <a:pt x="990854" y="432210"/>
                  <a:pt x="1006026" y="412519"/>
                  <a:pt x="1027522" y="405353"/>
                </a:cubicBezTo>
                <a:cubicBezTo>
                  <a:pt x="1036949" y="402211"/>
                  <a:pt x="1047116" y="400752"/>
                  <a:pt x="1055802" y="395926"/>
                </a:cubicBezTo>
                <a:cubicBezTo>
                  <a:pt x="1075610" y="384921"/>
                  <a:pt x="1090866" y="365383"/>
                  <a:pt x="1112363" y="358218"/>
                </a:cubicBezTo>
                <a:lnTo>
                  <a:pt x="1168924" y="339365"/>
                </a:lnTo>
                <a:cubicBezTo>
                  <a:pt x="1178351" y="329938"/>
                  <a:pt x="1186112" y="318479"/>
                  <a:pt x="1197205" y="311084"/>
                </a:cubicBezTo>
                <a:cubicBezTo>
                  <a:pt x="1205473" y="305572"/>
                  <a:pt x="1219278" y="309417"/>
                  <a:pt x="1225485" y="301658"/>
                </a:cubicBezTo>
                <a:cubicBezTo>
                  <a:pt x="1233579" y="291541"/>
                  <a:pt x="1231770" y="276519"/>
                  <a:pt x="1234912" y="263950"/>
                </a:cubicBezTo>
                <a:cubicBezTo>
                  <a:pt x="1212412" y="248951"/>
                  <a:pt x="1198684" y="229724"/>
                  <a:pt x="1168924" y="254524"/>
                </a:cubicBezTo>
                <a:cubicBezTo>
                  <a:pt x="1158129" y="263520"/>
                  <a:pt x="1157519" y="280315"/>
                  <a:pt x="1150071" y="292231"/>
                </a:cubicBezTo>
                <a:cubicBezTo>
                  <a:pt x="1141744" y="305554"/>
                  <a:pt x="1121790" y="314227"/>
                  <a:pt x="1121790" y="329938"/>
                </a:cubicBezTo>
                <a:cubicBezTo>
                  <a:pt x="1121790" y="339875"/>
                  <a:pt x="1140644" y="323653"/>
                  <a:pt x="1150071" y="320511"/>
                </a:cubicBezTo>
                <a:cubicBezTo>
                  <a:pt x="1176879" y="280298"/>
                  <a:pt x="1189238" y="266827"/>
                  <a:pt x="1206631" y="226243"/>
                </a:cubicBezTo>
                <a:cubicBezTo>
                  <a:pt x="1210545" y="217110"/>
                  <a:pt x="1212916" y="207390"/>
                  <a:pt x="1216058" y="197963"/>
                </a:cubicBezTo>
                <a:cubicBezTo>
                  <a:pt x="1197204" y="194821"/>
                  <a:pt x="1178611" y="188536"/>
                  <a:pt x="1159497" y="188536"/>
                </a:cubicBezTo>
                <a:cubicBezTo>
                  <a:pt x="1120260" y="188536"/>
                  <a:pt x="1124297" y="201423"/>
                  <a:pt x="1093510" y="216816"/>
                </a:cubicBezTo>
                <a:cubicBezTo>
                  <a:pt x="1084622" y="221260"/>
                  <a:pt x="1074656" y="223101"/>
                  <a:pt x="1065229" y="226243"/>
                </a:cubicBezTo>
                <a:cubicBezTo>
                  <a:pt x="1062087" y="235670"/>
                  <a:pt x="1047534" y="249012"/>
                  <a:pt x="1055802" y="254524"/>
                </a:cubicBezTo>
                <a:cubicBezTo>
                  <a:pt x="1059748" y="257155"/>
                  <a:pt x="1114505" y="238098"/>
                  <a:pt x="1121790" y="235670"/>
                </a:cubicBezTo>
                <a:cubicBezTo>
                  <a:pt x="1128075" y="226243"/>
                  <a:pt x="1132633" y="215401"/>
                  <a:pt x="1140644" y="207390"/>
                </a:cubicBezTo>
                <a:cubicBezTo>
                  <a:pt x="1151754" y="196280"/>
                  <a:pt x="1169636" y="192182"/>
                  <a:pt x="1178351" y="179109"/>
                </a:cubicBezTo>
                <a:cubicBezTo>
                  <a:pt x="1189375" y="162573"/>
                  <a:pt x="1197205" y="122548"/>
                  <a:pt x="1197205" y="122548"/>
                </a:cubicBezTo>
                <a:cubicBezTo>
                  <a:pt x="1154128" y="101011"/>
                  <a:pt x="1132802" y="81813"/>
                  <a:pt x="1074656" y="113122"/>
                </a:cubicBezTo>
                <a:cubicBezTo>
                  <a:pt x="1054705" y="123865"/>
                  <a:pt x="1036949" y="169682"/>
                  <a:pt x="1036949" y="169682"/>
                </a:cubicBezTo>
                <a:cubicBezTo>
                  <a:pt x="1040091" y="160255"/>
                  <a:pt x="1040169" y="149161"/>
                  <a:pt x="1046376" y="141402"/>
                </a:cubicBezTo>
                <a:cubicBezTo>
                  <a:pt x="1053454" y="132555"/>
                  <a:pt x="1066645" y="130559"/>
                  <a:pt x="1074656" y="122548"/>
                </a:cubicBezTo>
                <a:cubicBezTo>
                  <a:pt x="1082667" y="114537"/>
                  <a:pt x="1087225" y="103695"/>
                  <a:pt x="1093510" y="94268"/>
                </a:cubicBezTo>
                <a:cubicBezTo>
                  <a:pt x="1090368" y="78557"/>
                  <a:pt x="1093920" y="59781"/>
                  <a:pt x="1084083" y="47134"/>
                </a:cubicBezTo>
                <a:cubicBezTo>
                  <a:pt x="1056992" y="12303"/>
                  <a:pt x="1026491" y="9169"/>
                  <a:pt x="989815" y="0"/>
                </a:cubicBezTo>
                <a:cubicBezTo>
                  <a:pt x="983530" y="9427"/>
                  <a:pt x="974939" y="17672"/>
                  <a:pt x="970961" y="28280"/>
                </a:cubicBezTo>
                <a:cubicBezTo>
                  <a:pt x="954831" y="71291"/>
                  <a:pt x="969548" y="68813"/>
                  <a:pt x="952108" y="103695"/>
                </a:cubicBezTo>
                <a:cubicBezTo>
                  <a:pt x="947041" y="113829"/>
                  <a:pt x="938875" y="122138"/>
                  <a:pt x="933254" y="131975"/>
                </a:cubicBezTo>
                <a:cubicBezTo>
                  <a:pt x="926282" y="144176"/>
                  <a:pt x="920685" y="157113"/>
                  <a:pt x="914400" y="169682"/>
                </a:cubicBezTo>
                <a:cubicBezTo>
                  <a:pt x="904973" y="160255"/>
                  <a:pt x="893515" y="152494"/>
                  <a:pt x="886120" y="141402"/>
                </a:cubicBezTo>
                <a:cubicBezTo>
                  <a:pt x="880608" y="133134"/>
                  <a:pt x="879307" y="122708"/>
                  <a:pt x="876693" y="113122"/>
                </a:cubicBezTo>
                <a:cubicBezTo>
                  <a:pt x="869875" y="88123"/>
                  <a:pt x="864124" y="62845"/>
                  <a:pt x="857840" y="37707"/>
                </a:cubicBezTo>
                <a:cubicBezTo>
                  <a:pt x="838986" y="43992"/>
                  <a:pt x="807564" y="37707"/>
                  <a:pt x="801279" y="56561"/>
                </a:cubicBezTo>
                <a:cubicBezTo>
                  <a:pt x="784299" y="107501"/>
                  <a:pt x="804341" y="160012"/>
                  <a:pt x="820132" y="207390"/>
                </a:cubicBezTo>
                <a:cubicBezTo>
                  <a:pt x="816990" y="235670"/>
                  <a:pt x="820430" y="265490"/>
                  <a:pt x="810706" y="292231"/>
                </a:cubicBezTo>
                <a:cubicBezTo>
                  <a:pt x="806834" y="302879"/>
                  <a:pt x="792262" y="305463"/>
                  <a:pt x="782425" y="311084"/>
                </a:cubicBezTo>
                <a:cubicBezTo>
                  <a:pt x="744082" y="332994"/>
                  <a:pt x="748254" y="329054"/>
                  <a:pt x="707011" y="339365"/>
                </a:cubicBezTo>
                <a:cubicBezTo>
                  <a:pt x="650281" y="336664"/>
                  <a:pt x="548983" y="349746"/>
                  <a:pt x="480767" y="320511"/>
                </a:cubicBezTo>
                <a:cubicBezTo>
                  <a:pt x="467851" y="314976"/>
                  <a:pt x="455629" y="307942"/>
                  <a:pt x="443060" y="301658"/>
                </a:cubicBezTo>
                <a:cubicBezTo>
                  <a:pt x="400898" y="238411"/>
                  <a:pt x="450565" y="300376"/>
                  <a:pt x="395926" y="263950"/>
                </a:cubicBezTo>
                <a:cubicBezTo>
                  <a:pt x="384834" y="256555"/>
                  <a:pt x="378738" y="243065"/>
                  <a:pt x="367646" y="235670"/>
                </a:cubicBezTo>
                <a:cubicBezTo>
                  <a:pt x="359378" y="230158"/>
                  <a:pt x="348253" y="230687"/>
                  <a:pt x="339365" y="226243"/>
                </a:cubicBezTo>
                <a:cubicBezTo>
                  <a:pt x="329232" y="221176"/>
                  <a:pt x="320922" y="213011"/>
                  <a:pt x="311085" y="207390"/>
                </a:cubicBezTo>
                <a:cubicBezTo>
                  <a:pt x="298884" y="200418"/>
                  <a:pt x="285947" y="194821"/>
                  <a:pt x="273378" y="188536"/>
                </a:cubicBezTo>
                <a:cubicBezTo>
                  <a:pt x="267093" y="179109"/>
                  <a:pt x="263371" y="167334"/>
                  <a:pt x="254524" y="160256"/>
                </a:cubicBezTo>
                <a:cubicBezTo>
                  <a:pt x="246765" y="154049"/>
                  <a:pt x="235470" y="154519"/>
                  <a:pt x="226244" y="150829"/>
                </a:cubicBezTo>
                <a:cubicBezTo>
                  <a:pt x="219720" y="148219"/>
                  <a:pt x="213675" y="144544"/>
                  <a:pt x="207390" y="141402"/>
                </a:cubicBezTo>
              </a:path>
            </a:pathLst>
          </a:cu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052736"/>
            <a:ext cx="8229600" cy="4525963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ru-RU" sz="19600" b="1" i="1" dirty="0" smtClean="0"/>
              <a:t> </a:t>
            </a:r>
            <a:r>
              <a:rPr lang="ru-RU" sz="25000" b="1" i="1" dirty="0" smtClean="0">
                <a:solidFill>
                  <a:srgbClr val="C00000"/>
                </a:solidFill>
              </a:rPr>
              <a:t>А</a:t>
            </a:r>
            <a:endParaRPr lang="ru-RU" sz="25000" b="1" i="1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41277" y="1217635"/>
            <a:ext cx="288032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90468" y="1197405"/>
            <a:ext cx="288032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7643425">
            <a:off x="3026189" y="1304764"/>
            <a:ext cx="811415" cy="504056"/>
          </a:xfrm>
          <a:prstGeom prst="arc">
            <a:avLst>
              <a:gd name="adj1" fmla="val 15693255"/>
              <a:gd name="adj2" fmla="val 1884175"/>
            </a:avLst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699792" y="1081408"/>
            <a:ext cx="141485" cy="1362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41277" y="980728"/>
            <a:ext cx="74539" cy="1871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985293" y="980728"/>
            <a:ext cx="0" cy="1871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26006" y="980728"/>
            <a:ext cx="0" cy="1800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15929" y="1118066"/>
            <a:ext cx="74539" cy="99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79632" y="980728"/>
            <a:ext cx="37270" cy="228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6941854" y="1816152"/>
            <a:ext cx="144016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611986" y="1816152"/>
            <a:ext cx="144016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7643425">
            <a:off x="6278286" y="1874387"/>
            <a:ext cx="811415" cy="504056"/>
          </a:xfrm>
          <a:prstGeom prst="arc">
            <a:avLst>
              <a:gd name="adj1" fmla="val 15693255"/>
              <a:gd name="adj2" fmla="val 996483"/>
            </a:avLst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470501" y="1679925"/>
            <a:ext cx="141485" cy="1362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683993" y="1651031"/>
            <a:ext cx="0" cy="1362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656935" y="5017549"/>
            <a:ext cx="25826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О</a:t>
            </a:r>
            <a:r>
              <a:rPr lang="ru-RU" sz="8800" b="1" u="sng" dirty="0" smtClean="0">
                <a:solidFill>
                  <a:srgbClr val="002060"/>
                </a:solidFill>
              </a:rPr>
              <a:t>С</a:t>
            </a:r>
            <a:r>
              <a:rPr lang="ru-RU" sz="8800" dirty="0" smtClean="0"/>
              <a:t>А</a:t>
            </a:r>
            <a:endParaRPr lang="ru-RU" sz="8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41854" y="0"/>
            <a:ext cx="224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Правило </a:t>
            </a:r>
            <a:r>
              <a:rPr lang="ru-RU" sz="2800" b="1" dirty="0" smtClean="0">
                <a:solidFill>
                  <a:srgbClr val="C00000"/>
                </a:solidFill>
              </a:rPr>
              <a:t>№8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1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166</Words>
  <Application>Microsoft Office PowerPoint</Application>
  <PresentationFormat>Экран 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Учись разгадывать ребусы</vt:lpstr>
      <vt:lpstr>Кто?   Что?</vt:lpstr>
      <vt:lpstr>Презентация PowerPoint</vt:lpstr>
      <vt:lpstr>ОЛЕНЬ</vt:lpstr>
      <vt:lpstr>Л</vt:lpstr>
      <vt:lpstr>Презентация PowerPoint</vt:lpstr>
      <vt:lpstr>Р=К         роза = коза</vt:lpstr>
      <vt:lpstr>Презентация PowerPoint</vt:lpstr>
      <vt:lpstr>О</vt:lpstr>
      <vt:lpstr>ШКА</vt:lpstr>
      <vt:lpstr>д</vt:lpstr>
      <vt:lpstr>ТА</vt:lpstr>
      <vt:lpstr>СОРОКА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Кто?   Что?</dc:title>
  <dc:creator>Начальная школа</dc:creator>
  <cp:lastModifiedBy>Начальная школа</cp:lastModifiedBy>
  <cp:revision>16</cp:revision>
  <dcterms:created xsi:type="dcterms:W3CDTF">2012-11-02T08:01:24Z</dcterms:created>
  <dcterms:modified xsi:type="dcterms:W3CDTF">2012-11-03T05:07:57Z</dcterms:modified>
</cp:coreProperties>
</file>