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9" r:id="rId4"/>
    <p:sldId id="256" r:id="rId5"/>
    <p:sldId id="271" r:id="rId6"/>
    <p:sldId id="261" r:id="rId7"/>
    <p:sldId id="262" r:id="rId8"/>
    <p:sldId id="264" r:id="rId9"/>
    <p:sldId id="267" r:id="rId10"/>
    <p:sldId id="257" r:id="rId11"/>
    <p:sldId id="258" r:id="rId12"/>
    <p:sldId id="259" r:id="rId13"/>
    <p:sldId id="260" r:id="rId14"/>
    <p:sldId id="270" r:id="rId15"/>
    <p:sldId id="272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0F9AB-263E-4D63-9BFE-8DED778D494B}" type="datetimeFigureOut">
              <a:rPr lang="ru-RU" smtClean="0"/>
              <a:pPr/>
              <a:t>24.10.2011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9D565-2F39-43A3-9ED4-5CB222850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прибывший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понявший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облегчивший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умерший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проживший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принудивший</a:t>
            </a: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взята, переведена, привезена, нанесена, создана.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Четвёртое «лишнее»</a:t>
            </a: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Воробьиный, вытканный, купленный, разбросанный.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Четвёртое «лишнее»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Величественный, построенный, скроенный, зажаренный.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Четвёртое «лишнее»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>
              <a:buNone/>
            </a:pP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Разбросанный, развешанный, ржаной, 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               сделанный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Четвёртое «лишнее»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ctr">
              <a:buNone/>
            </a:pP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Журавлиный, подстриженный, маринованный, искусственный.</a:t>
            </a:r>
          </a:p>
          <a:p>
            <a:pPr algn="ctr"/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Движется нахмуренная туча,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Обложив полнеба вдалеке,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Движется, огромна и тягуча,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С фонарём в приподнятой руке.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Сколько раз она меня ловила,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Сколько раз, сверкая серебром,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Сломанными молниями била,</a:t>
            </a:r>
          </a:p>
          <a:p>
            <a:pPr algn="ctr">
              <a:buNone/>
            </a:pP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Каменный выкатывала гром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Н.Заболоцкий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Критерии оценки за урок: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Умею различать прилагательные, образованные от существительных, отглагольные прилагательные, страдательные причастия.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Знаю правило написания Н и НН в суффиксах прилагательных и причастий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Умею применять орфограмму «Н и НН в суффиксах страдательных причастий прошедшего времени и прилагательных, образованных от глаголов».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Умею использовать прилагательные и причастия в речи.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500042"/>
            <a:ext cx="814393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Спасибо за урок.</a:t>
            </a:r>
          </a:p>
          <a:p>
            <a:pPr algn="ctr"/>
            <a:endParaRPr lang="ru-RU" sz="6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  <a:p>
            <a:pPr algn="ctr"/>
            <a:r>
              <a:rPr lang="ru-RU" sz="6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 </a:t>
            </a:r>
            <a:r>
              <a:rPr lang="ru-RU" sz="7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Желаю удачи!</a:t>
            </a:r>
            <a:endParaRPr lang="ru-RU" sz="7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pic>
        <p:nvPicPr>
          <p:cNvPr id="6" name="Рисунок 5" descr="big_smiles_31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16" y="4572008"/>
            <a:ext cx="1833568" cy="1833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прибЫвший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понЯвший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облегчИвший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умЕрший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прожИвший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принУдивший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взятА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переведенА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привезенА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нанесенА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latin typeface="Times New Roman" pitchFamily="18" charset="0"/>
                <a:cs typeface="Times New Roman" pitchFamily="18" charset="0"/>
              </a:rPr>
              <a:t>созданА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Жареная картошка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Жаренная с грибами картошка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Пожаренная картошка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Разговор про       </a:t>
            </a:r>
            <a:r>
              <a:rPr lang="ru-RU" sz="9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Н и НН</a:t>
            </a:r>
            <a:r>
              <a:rPr lang="ru-RU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, мненьями живой обмен</a:t>
            </a:r>
            <a:endParaRPr lang="ru-RU" sz="6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Критерии оценки за урок: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различать прилагательные, образованные от существительных, отглагольные прилагательные, страдательные причастия.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Знаю правило написания Н и НН в суффиксах прилагательных и причастий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Умею применять орфограмму «Н и НН в суффиксах страдательных причастий прошедшего времени и прилагательных, образованных от глаголов».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Умею использовать прилагательные и причастия в речи.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503777"/>
          <a:ext cx="8215370" cy="5730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07685"/>
                <a:gridCol w="4107685"/>
              </a:tblGrid>
              <a:tr h="10434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4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нн</a:t>
                      </a:r>
                      <a:endParaRPr lang="ru-RU" sz="4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9630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Образовано от глагола несовершенного вида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Нет приставки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Нет зависимых слов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Нет ОВА, ЕВА, ИРОВА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Образовано от глагола совершенного вида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Есть приставка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Есть зависимое слово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Есть ОВА, ЕВА, ИРОВА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Исключения:</a:t>
            </a:r>
            <a:endParaRPr lang="ru-RU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кованый, жёваный, смышлёный, незваный, названый, посажёный, невиданный, неслыханный, нежданный, негаданный, нечаянный, раненый, отчаянный, желанный, читанный, виденный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Определяю, является ли слово исключением, есть ли ОВА, ЕВА, ИРОВА.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1428736"/>
            <a:ext cx="47696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Определяю от глагола какого вида образовано; есть ли приставка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785794"/>
            <a:ext cx="6248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да                                                                    нет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2071678"/>
            <a:ext cx="1928826" cy="29238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Вывод: </a:t>
            </a:r>
          </a:p>
          <a:p>
            <a:pPr algn="ctr"/>
            <a:r>
              <a:rPr lang="ru-RU" sz="200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ишу так,</a:t>
            </a:r>
          </a:p>
          <a:p>
            <a:pPr algn="ctr"/>
            <a:r>
              <a:rPr lang="ru-RU" sz="200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 требует </a:t>
            </a:r>
          </a:p>
          <a:p>
            <a:pPr algn="ctr"/>
            <a:r>
              <a:rPr lang="ru-RU" sz="200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аписание </a:t>
            </a:r>
          </a:p>
          <a:p>
            <a:pPr algn="ctr"/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(если </a:t>
            </a:r>
            <a:r>
              <a:rPr lang="ru-RU" sz="2000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искл</a:t>
            </a:r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ctr"/>
            <a:r>
              <a:rPr lang="ru-RU" sz="200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ишу НН,</a:t>
            </a:r>
          </a:p>
          <a:p>
            <a:pPr algn="ctr"/>
            <a:r>
              <a:rPr lang="ru-RU" sz="2000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сли есть </a:t>
            </a:r>
          </a:p>
          <a:p>
            <a:pPr algn="ctr"/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ОВА, ЕВА,</a:t>
            </a:r>
          </a:p>
          <a:p>
            <a:pPr algn="ctr"/>
            <a:r>
              <a:rPr lang="ru-RU" sz="20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ИРОВА</a:t>
            </a:r>
            <a:endParaRPr lang="ru-RU" sz="240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1322365" y="74928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6894529" y="74928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1322365" y="139222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6894529" y="139222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822827" y="232091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7751785" y="224947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3071802" y="2428868"/>
            <a:ext cx="256365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Совершенного; да</a:t>
            </a:r>
            <a:endParaRPr lang="ru-RU" sz="2400" b="0" cap="none" spc="0" dirty="0">
              <a:ln w="10160">
                <a:solidFill>
                  <a:sysClr val="windowText" lastClr="000000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39843" y="2428868"/>
            <a:ext cx="30041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Нес</a:t>
            </a:r>
            <a:r>
              <a:rPr lang="ru-RU" sz="2400" b="0" cap="none" spc="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овершенного; нет</a:t>
            </a:r>
            <a:endParaRPr lang="ru-RU" sz="2400" b="0" cap="none" spc="0" dirty="0">
              <a:ln w="10160">
                <a:solidFill>
                  <a:sysClr val="windowText" lastClr="000000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71736" y="3214686"/>
            <a:ext cx="2229265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ишу НН – это </a:t>
            </a:r>
          </a:p>
          <a:p>
            <a:pPr algn="ctr"/>
            <a:r>
              <a:rPr lang="ru-RU" sz="2400" dirty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0" cap="none" spc="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ричастие</a:t>
            </a:r>
          </a:p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(прожаренный</a:t>
            </a:r>
          </a:p>
          <a:p>
            <a:pPr algn="ctr"/>
            <a:r>
              <a:rPr lang="ru-RU" sz="2400" dirty="0" err="1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err="1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ов.вид</a:t>
            </a:r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0" cap="none" spc="0" dirty="0">
              <a:ln w="10160">
                <a:solidFill>
                  <a:sysClr val="windowText" lastClr="000000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ловина рамки 19"/>
          <p:cNvSpPr/>
          <p:nvPr/>
        </p:nvSpPr>
        <p:spPr>
          <a:xfrm flipH="1">
            <a:off x="2786050" y="4000504"/>
            <a:ext cx="500066" cy="142876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15008" y="3214686"/>
            <a:ext cx="316670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Определяю, есть ли </a:t>
            </a:r>
          </a:p>
          <a:p>
            <a:pPr algn="ctr"/>
            <a:r>
              <a:rPr lang="ru-RU" sz="2400" dirty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0" cap="none" spc="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ависимые слова</a:t>
            </a:r>
            <a:endParaRPr lang="ru-RU" sz="2400" b="0" cap="none" spc="0" dirty="0">
              <a:ln w="10160">
                <a:solidFill>
                  <a:sysClr val="windowText" lastClr="000000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rot="5400000">
            <a:off x="3894133" y="303529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7751785" y="303529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5822959" y="424974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8180413" y="424974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5786446" y="4357694"/>
            <a:ext cx="27860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                             нет</a:t>
            </a:r>
            <a:endParaRPr lang="ru-RU" sz="2000" b="1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5822959" y="496412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8180413" y="489268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4071934" y="5143512"/>
            <a:ext cx="2214578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пишу НН – это </a:t>
            </a:r>
          </a:p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0" cap="none" spc="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ричастие</a:t>
            </a:r>
          </a:p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(жаренный</a:t>
            </a:r>
          </a:p>
          <a:p>
            <a:pPr algn="ctr"/>
            <a:r>
              <a:rPr lang="ru-RU" sz="2400" dirty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грибами)</a:t>
            </a:r>
            <a:endParaRPr lang="ru-RU" sz="24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572264" y="5143512"/>
            <a:ext cx="2357454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пишу Н – это </a:t>
            </a:r>
          </a:p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прилагательное</a:t>
            </a:r>
            <a:endParaRPr lang="ru-RU" sz="2400" b="0" cap="none" spc="0" dirty="0" smtClean="0">
              <a:ln w="10160">
                <a:solidFill>
                  <a:sysClr val="windowText" lastClr="000000"/>
                </a:solidFill>
                <a:prstDash val="solid"/>
              </a:ln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n w="10160">
                  <a:solidFill>
                    <a:sysClr val="windowText" lastClr="000000"/>
                  </a:solidFill>
                  <a:prstDash val="solid"/>
                </a:ln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(жареный)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 animBg="1"/>
      <p:bldP spid="17" grpId="0"/>
      <p:bldP spid="18" grpId="0"/>
      <p:bldP spid="19" grpId="0" animBg="1"/>
      <p:bldP spid="21" grpId="0"/>
      <p:bldP spid="26" grpId="0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77923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Посеребрё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инеем деревья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714356"/>
            <a:ext cx="388266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Ветре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день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285860"/>
            <a:ext cx="47611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Обветре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лицо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857364"/>
            <a:ext cx="650729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Комната хорошо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побеле</a:t>
            </a:r>
            <a:r>
              <a:rPr lang="ru-RU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а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2428868"/>
            <a:ext cx="54241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Перевязать ране   ого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000372"/>
            <a:ext cx="437299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Жела</a:t>
            </a:r>
            <a:r>
              <a:rPr lang="ru-RU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гость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3571876"/>
            <a:ext cx="70723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Иллюстрирова</a:t>
            </a:r>
            <a:r>
              <a:rPr lang="ru-RU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журнал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4143380"/>
            <a:ext cx="82453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Деревя</a:t>
            </a:r>
            <a:r>
              <a:rPr lang="ru-RU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выкраше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пол</a:t>
            </a:r>
            <a:endParaRPr lang="ru-RU" sz="4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4786322"/>
            <a:ext cx="68775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Прицеп,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гружё</a:t>
            </a:r>
            <a:r>
              <a:rPr lang="ru-RU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песком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5500702"/>
            <a:ext cx="835555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Писа</a:t>
            </a: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масля   </a:t>
            </a:r>
            <a:r>
              <a:rPr lang="ru-RU" sz="3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ыми</a:t>
            </a:r>
            <a:r>
              <a:rPr lang="ru-RU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красками картина</a:t>
            </a:r>
            <a:endParaRPr lang="ru-RU" sz="3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85918" y="714356"/>
            <a:ext cx="6429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71736" y="214290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71670" y="1285860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НН 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71604" y="3000372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43306" y="3571876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57356" y="4143380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 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715008" y="4143380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714744" y="4786322"/>
            <a:ext cx="12858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86446" y="1857364"/>
            <a:ext cx="6429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86248" y="2428868"/>
            <a:ext cx="6429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00100" y="5500702"/>
            <a:ext cx="128588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НН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143240" y="5500702"/>
            <a:ext cx="12858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470</Words>
  <Application>Microsoft Office PowerPoint</Application>
  <PresentationFormat>Экран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Разговор про       Н и НН, мненьями живой обмен</vt:lpstr>
      <vt:lpstr>Критерии оценки за урок: </vt:lpstr>
      <vt:lpstr>Слайд 6</vt:lpstr>
      <vt:lpstr>Исключения:</vt:lpstr>
      <vt:lpstr>Слайд 8</vt:lpstr>
      <vt:lpstr>Слайд 9</vt:lpstr>
      <vt:lpstr>Четвёртое «лишнее»</vt:lpstr>
      <vt:lpstr>Четвёртое «лишнее»</vt:lpstr>
      <vt:lpstr>Четвёртое «лишнее»</vt:lpstr>
      <vt:lpstr>Четвёртое «лишнее»</vt:lpstr>
      <vt:lpstr>Слайд 14</vt:lpstr>
      <vt:lpstr>Критерии оценки за урок: 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Разговор про       Н и НН, мненьями живой обмен</dc:title>
  <dc:creator>оксана</dc:creator>
  <cp:lastModifiedBy>оксана</cp:lastModifiedBy>
  <cp:revision>62</cp:revision>
  <dcterms:created xsi:type="dcterms:W3CDTF">2011-10-23T03:44:00Z</dcterms:created>
  <dcterms:modified xsi:type="dcterms:W3CDTF">2011-10-24T00:22:19Z</dcterms:modified>
</cp:coreProperties>
</file>