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2" r:id="rId3"/>
    <p:sldId id="280" r:id="rId4"/>
    <p:sldId id="271" r:id="rId5"/>
    <p:sldId id="273" r:id="rId6"/>
    <p:sldId id="276" r:id="rId7"/>
    <p:sldId id="278" r:id="rId8"/>
    <p:sldId id="275" r:id="rId9"/>
    <p:sldId id="284" r:id="rId10"/>
    <p:sldId id="274" r:id="rId11"/>
    <p:sldId id="283" r:id="rId12"/>
    <p:sldId id="279" r:id="rId13"/>
    <p:sldId id="28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99"/>
    <a:srgbClr val="0099CC"/>
    <a:srgbClr val="99CCFF"/>
    <a:srgbClr val="3399FF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47FFD-F5F8-48DC-8677-39F0C92A2DB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2CC2C-5A90-40D1-9502-17B6E3D70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899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CC2C-5A90-40D1-9502-17B6E3D704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29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CC2C-5A90-40D1-9502-17B6E3D704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29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6302-F125-4576-BF68-479D048B3B0A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41B5-2468-4115-912E-553C787D9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028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2AA8-EE8C-4BB5-BF70-30E133AF4F3B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A868-1A5A-4482-AC20-49DA588BE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4589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A3007-71E6-4E74-B2CB-C90DBE30BD0F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C3E6-BA4C-45BE-938D-961C0892B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835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865C-400A-4B09-BF45-5BDF0596CCCC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47E5-23D6-429B-B5EA-308DFB32E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5638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73BC-2BF8-415A-8AA7-0392E9647660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4668-5FC1-44CD-871D-1EBB49101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330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403F-70ED-4754-B38C-7B29072FEF2D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7E95-8D5F-47C1-BCE8-1D04421BE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2417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1C8A-9502-437A-BB4C-75BFC5B63943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E2F1-3C74-4BA6-96A6-F4A9AB021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26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2B1-B3D6-4800-9B18-810BC15A5283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9C2A-D328-4792-809B-AC35B6283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009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A0A4C-13E6-4C62-8051-5D70374E9F0C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3358-D533-42EF-927F-83552A0D2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153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BB3B-D864-4ED8-8C00-1E941B8ADB30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B70B-5D27-4A81-9D3E-590893032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5709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16EC-9B73-44A3-AF44-CC7CCCC6D494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59B-3F56-436D-A3E4-50DB50275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096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1D9BAE-26EB-40AE-A6AB-5CF322AF9F03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287BBB-4C09-4A0B-A6BA-A766932C1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144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259632" y="703782"/>
            <a:ext cx="7437512" cy="853009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C00000"/>
                </a:solidFill>
              </a:rPr>
              <a:t>ГБОУ ЦРР – детский сад №2667</a:t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2052" name="Объект 2"/>
          <p:cNvSpPr>
            <a:spLocks noGrp="1"/>
          </p:cNvSpPr>
          <p:nvPr>
            <p:ph idx="1"/>
          </p:nvPr>
        </p:nvSpPr>
        <p:spPr>
          <a:xfrm>
            <a:off x="457200" y="1218928"/>
            <a:ext cx="8229600" cy="300216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«Народные традиции в играх и забавах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как средство патриотического воспитания в ДОУ»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37" y="3140968"/>
            <a:ext cx="2214246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85064"/>
            <a:ext cx="3096344" cy="2241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144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5920" y="548680"/>
            <a:ext cx="752088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a typeface="Times New Roman"/>
              </a:rPr>
              <a:t>ВЗАИМОДЕЙСТВИЕ С РОДИТЕЛЯМИ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7243"/>
            <a:ext cx="2665254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76232"/>
            <a:ext cx="2951691" cy="2321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23" y="1661539"/>
            <a:ext cx="2876093" cy="2199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33" y="4077072"/>
            <a:ext cx="354991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05788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144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5920" y="548680"/>
            <a:ext cx="752088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a typeface="Times New Roman"/>
              </a:rPr>
              <a:t>ВЗАИМОДЕЙСТВИЕ С ПЕДАГОГАМИ</a:t>
            </a:r>
          </a:p>
          <a:p>
            <a:pPr marL="0" lv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Мастер – класс «Творим </a:t>
            </a:r>
            <a:r>
              <a:rPr lang="ru-RU" sz="2200" b="1" dirty="0" err="1" smtClean="0">
                <a:solidFill>
                  <a:srgbClr val="C00000"/>
                </a:solidFill>
              </a:rPr>
              <a:t>кувадки</a:t>
            </a:r>
            <a:r>
              <a:rPr lang="ru-RU" sz="2200" b="1" dirty="0" smtClean="0">
                <a:solidFill>
                  <a:srgbClr val="C00000"/>
                </a:solidFill>
              </a:rPr>
              <a:t>»</a:t>
            </a:r>
            <a:endParaRPr lang="ru-RU" sz="2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56830"/>
            <a:ext cx="2843808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2" y="1813892"/>
            <a:ext cx="2021421" cy="2695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91" y="1628800"/>
            <a:ext cx="2016287" cy="2688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81128"/>
            <a:ext cx="2837675" cy="212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60476"/>
            <a:ext cx="288032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54608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144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5920" y="548680"/>
            <a:ext cx="752088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a typeface="Times New Roman"/>
              </a:rPr>
              <a:t>ВЫСТАВКА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0087"/>
            <a:ext cx="2915816" cy="2186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48" y="1220087"/>
            <a:ext cx="2915816" cy="2186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578215"/>
            <a:ext cx="2124114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4" y="3737584"/>
            <a:ext cx="3264363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17032"/>
            <a:ext cx="2247714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28917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144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5920" y="2492896"/>
            <a:ext cx="7520880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ea typeface="Times New Roman"/>
              </a:rPr>
              <a:t>СПАСИБО ЗА ВНИМАНИЕ!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475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144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5920" y="548680"/>
            <a:ext cx="7520880" cy="1152128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НЕПОСРЕДСТВЕННО </a:t>
            </a:r>
            <a:r>
              <a:rPr lang="ru-RU" b="1" i="1" dirty="0">
                <a:solidFill>
                  <a:srgbClr val="C00000"/>
                </a:solidFill>
              </a:rPr>
              <a:t>ОРГАНИЗОВАННАЯ ДЕЯТЕЛЬНОСТЬ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8" y="1340768"/>
            <a:ext cx="2726472" cy="2278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96" y="2348880"/>
            <a:ext cx="2237711" cy="2983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74" y="3619291"/>
            <a:ext cx="2181974" cy="2909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1" y="4149080"/>
            <a:ext cx="2958016" cy="221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06832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144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5920" y="548680"/>
            <a:ext cx="7520880" cy="1152128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НЕПОСРЕДСТВЕННО </a:t>
            </a:r>
            <a:r>
              <a:rPr lang="ru-RU" b="1" i="1" dirty="0">
                <a:solidFill>
                  <a:srgbClr val="C00000"/>
                </a:solidFill>
              </a:rPr>
              <a:t>ОРГАНИЗОВАННАЯ ДЕЯТЕЛЬНОСТЬ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6" y="1556792"/>
            <a:ext cx="3312981" cy="2485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00808"/>
            <a:ext cx="3417695" cy="2564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88006"/>
            <a:ext cx="3240360" cy="2472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81660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144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5920" y="548680"/>
            <a:ext cx="7520880" cy="67024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ИГРОВАЯ </a:t>
            </a:r>
            <a:r>
              <a:rPr lang="ru-RU" b="1" i="1" dirty="0">
                <a:solidFill>
                  <a:srgbClr val="C00000"/>
                </a:solidFill>
              </a:rPr>
              <a:t>ДЕЯТЕЛЬНОСТЬ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1" y="1340769"/>
            <a:ext cx="3398066" cy="2548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11" y="1316729"/>
            <a:ext cx="3398121" cy="2548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18879"/>
            <a:ext cx="2880320" cy="2278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01536"/>
            <a:ext cx="2939819" cy="2204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04461"/>
            <a:ext cx="2615458" cy="2392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09733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144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5920" y="548680"/>
            <a:ext cx="752088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a typeface="Times New Roman"/>
              </a:rPr>
              <a:t>СОВМЕСТНАЯ ДЕЯТЕЛЬНОСТЬ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ea typeface="Times New Roman"/>
              </a:rPr>
              <a:t>С ПЕДАГОГОМ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C00000"/>
                </a:solidFill>
              </a:rPr>
              <a:t>«Зайчик на пальчик» - игрушки старины далекой 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3475"/>
            <a:ext cx="3187988" cy="2231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72" y="2133475"/>
            <a:ext cx="2736304" cy="2191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84" y="4636008"/>
            <a:ext cx="2802576" cy="2077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99336"/>
            <a:ext cx="2880320" cy="2187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38037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144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5920" y="548680"/>
            <a:ext cx="752088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a typeface="Times New Roman"/>
              </a:rPr>
              <a:t>СОВМЕСТНАЯ ДЕЯТЕЛЬНОСТЬ </a:t>
            </a:r>
          </a:p>
          <a:p>
            <a:pPr marL="0" lvl="0" indent="0">
              <a:buNone/>
            </a:pPr>
            <a:endParaRPr lang="ru-RU" sz="2200" b="1" dirty="0" smtClean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«</a:t>
            </a:r>
            <a:r>
              <a:rPr lang="ru-RU" sz="2200" b="1" dirty="0">
                <a:solidFill>
                  <a:srgbClr val="C00000"/>
                </a:solidFill>
              </a:rPr>
              <a:t>В гости к малышам со сказкой и подарками»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4" y="2144767"/>
            <a:ext cx="3085408" cy="231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68" y="2223157"/>
            <a:ext cx="2980888" cy="2235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57979"/>
            <a:ext cx="2804920" cy="2103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79450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144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5920" y="548680"/>
            <a:ext cx="7520880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</a:rPr>
              <a:t> 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8" y="1403382"/>
            <a:ext cx="3368344" cy="2526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44" y="4306828"/>
            <a:ext cx="3191216" cy="2393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3355819" cy="2516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00715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144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5920" y="548680"/>
            <a:ext cx="752088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a typeface="Times New Roman"/>
              </a:rPr>
              <a:t>КАЛЕНДАРНЫЕ ПРАЗДНИКИ</a:t>
            </a:r>
          </a:p>
          <a:p>
            <a:pPr marL="0" lv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«Масленица»</a:t>
            </a:r>
            <a:endParaRPr lang="ru-RU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8" y="1772816"/>
            <a:ext cx="2944288" cy="184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" y="3986752"/>
            <a:ext cx="2922536" cy="2191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39" y="4509120"/>
            <a:ext cx="2968313" cy="222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9" y="1916832"/>
            <a:ext cx="2759894" cy="2069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35" y="2132856"/>
            <a:ext cx="1688925" cy="2594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9452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144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5920" y="548680"/>
            <a:ext cx="752088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a typeface="Times New Roman"/>
              </a:rPr>
              <a:t>КАЛЕНДАРНЫЕ ПРАЗДНИКИ</a:t>
            </a:r>
          </a:p>
          <a:p>
            <a:pPr marL="0" lv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«</a:t>
            </a:r>
            <a:r>
              <a:rPr lang="ru-RU" sz="2200" b="1" dirty="0" err="1" smtClean="0">
                <a:solidFill>
                  <a:srgbClr val="C00000"/>
                </a:solidFill>
              </a:rPr>
              <a:t>Осенины</a:t>
            </a:r>
            <a:r>
              <a:rPr lang="ru-RU" sz="2200" b="1" dirty="0" smtClean="0">
                <a:solidFill>
                  <a:srgbClr val="C00000"/>
                </a:solidFill>
              </a:rPr>
              <a:t>»</a:t>
            </a:r>
            <a:endParaRPr lang="ru-RU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3" y="1916832"/>
            <a:ext cx="3862651" cy="3024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51291"/>
            <a:ext cx="3816424" cy="3182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57706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94</Words>
  <Application>Microsoft Office PowerPoint</Application>
  <PresentationFormat>Экран (4:3)</PresentationFormat>
  <Paragraphs>25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ГБОУ ЦРР – детский сад №2667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apple</cp:lastModifiedBy>
  <cp:revision>78</cp:revision>
  <dcterms:modified xsi:type="dcterms:W3CDTF">2012-11-15T10:04:30Z</dcterms:modified>
</cp:coreProperties>
</file>