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71" r:id="rId6"/>
    <p:sldId id="258" r:id="rId7"/>
    <p:sldId id="261" r:id="rId8"/>
    <p:sldId id="263" r:id="rId9"/>
    <p:sldId id="265" r:id="rId10"/>
    <p:sldId id="264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27E5-1251-4901-BCF2-97E418CED844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4A65E-7424-4B83-AE0F-9077CD116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4A65E-7424-4B83-AE0F-9077CD116317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71464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Урок-путешествие </a:t>
            </a:r>
            <a:br>
              <a:rPr lang="ru-RU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«В королевство дроби»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00570"/>
            <a:ext cx="8458200" cy="914400"/>
          </a:xfrm>
        </p:spPr>
        <p:txBody>
          <a:bodyPr>
            <a:normAutofit fontScale="25000" lnSpcReduction="20000"/>
          </a:bodyPr>
          <a:lstStyle/>
          <a:p>
            <a:r>
              <a:rPr lang="ru-RU" sz="1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</a:p>
          <a:p>
            <a:r>
              <a:rPr lang="ru-RU" sz="1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Доли.</a:t>
            </a:r>
            <a:r>
              <a:rPr lang="en-US" sz="1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Обыкновенные дроби.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1.Работа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рисункам105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106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2. Запомни как называют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доли стр. 139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3.Работа по рисунку 107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Работа по рисунку 108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5. Говори правильно стр141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 нового материала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Выполнить устно №884 (а, 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2.Работа в группах.(по три человека)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Разделите квадрат со стороной 4 см на 4 доли  тремя способами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3.№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888, №894 прочитайте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записи передовая эстафету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5. Решить задачу №889 на доске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7229468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Замок здоровья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. </a:t>
            </a:r>
            <a:r>
              <a:rPr lang="ru-RU" b="1" kern="10" dirty="0" err="1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b="1" kern="10" dirty="0" smtClean="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Выполнить круговые движения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глазами вправо, влево.(3-4 раза)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Расширить глаза, прищурить,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закрыть.(5-6 раз)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Нарисовать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глазами большой круг,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средний, маленький. </a:t>
            </a:r>
          </a:p>
          <a:p>
            <a:pPr>
              <a:buNone/>
            </a:pPr>
            <a:endParaRPr lang="ru-RU" kern="10" dirty="0" smtClean="0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  <a:p>
            <a:endParaRPr lang="ru-RU" dirty="0"/>
          </a:p>
        </p:txBody>
      </p:sp>
      <p:pic>
        <p:nvPicPr>
          <p:cNvPr id="4" name="Picture 7" descr="0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29322" y="428604"/>
            <a:ext cx="3024187" cy="165735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Замок «Первичного контроля и закрепления знаний»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1.Самостоятельная работа тест №19 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2.Самопроверка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3.Критерии оценивания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 9 баллов – «5»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 7-8 баллов – «4»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 4-6 баллов – «3»</a:t>
            </a:r>
          </a:p>
          <a:p>
            <a:pPr>
              <a:buNone/>
            </a:pP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     1-3 баллов – «2»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Ответы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8286808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85908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А3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А4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В1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В2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С1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2/7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Числителем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1/12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3/5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Знаменателем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1/8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1571612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VIII.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Замок «Домашнего задания»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23; №925; №934 (а)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группа – имеющие оценку «3»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23; №926; №934 (б)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группа – имеющие оценки «4» и «5»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 и задачи урока: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1.Обучение решению примеров и задач с применением обыкновенной дроби. Введение основных понятий: доля, обыкновенная дробь, числитель, знаменатель.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Проверить навык вычислительной техники.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2. Развитие навыков работы с интерактивной доской, учебником, тестовым материалом. Развитие познавательного интереса, творческих способностей. Выработать самооценку в выборе пути, критерии оценки своей работы, формировать положительный мотив учения, развитие умений учебно-познавательной деятельности. Учить применять знания в практической ситуации. 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3. Воспитание чувства коллективизма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самостоятельности.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Определимся с маршрутом: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 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1.Замок «Актуализация опорных знаний»        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Замок « Истории математики»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Замок «Точных наук»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Замок «Здоровьесберегающих технологий»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5.Замок «Первичного контроля и закрепления знаний» 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6.Замок «Домашнего задания»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I. Организационный момент.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II. Замок «Актуализация опорных знаний».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Первое испытание, которое нам предстоит преодолеть это устные упражнения.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Отгадайте ребус.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 Ребус – это загадка, в которой искомое слово изображено буквами, знаками, фигурами).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Ме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100             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рия             трос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буна</a:t>
            </a:r>
            <a:endParaRPr lang="ru-RU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«Учитель против класса»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Какой отрезок называют радиусом окружности?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Радиусом называется отрезок соединяющий центр окружности с любой его точкой)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Какой отрезок называют диаметром окружности?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(Диаметром называется отрезок соединяющий две точки окружности и проходящий через центр)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Какой отрезок называется хордой?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Хордой называется отрезок соединяющий две точки окружности)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Что называют кругом?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(Кругом называют ту часть плоскости, которая находится внутри окружности)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Что такое окружность?</a:t>
            </a:r>
          </a:p>
          <a:p>
            <a:pPr marL="514350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7829576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Восстановите цепочку вычислений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4287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72264" y="15001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429256" y="221455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7572396" y="20002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5157798" y="142873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2143108" y="15001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714744" y="15001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086756" y="142873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215074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214678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714480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86116" y="20002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714876" y="19288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643042" y="450057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643438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143636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572396" y="45720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929586" y="407194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472" y="400050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6500826" y="407194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5143504" y="407194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3643306" y="407194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071670" y="400050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8286776" y="16430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29520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+49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00760" y="150017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43438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:15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43240" y="157161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-45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71604" y="15716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29520" y="414338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72198" y="421481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+17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4343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71802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-59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71604" y="414338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Замок «Истории»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С древних времен людям приходилось не только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считать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предметы (для чего требовались натуральные числа), но и измерять длину, время, площадь, вести расчеты за купленные или проданные товары.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Не всегда результат измерения или стоимость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товара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удавалось выразить натуральным числом, приходилось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учитывать и части, доли меры.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Так появились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дроби.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В русском языке слово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«дробь»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появилось в </a:t>
            </a:r>
            <a:r>
              <a:rPr lang="en-US" sz="6200" dirty="0" smtClean="0">
                <a:latin typeface="Times New Roman" pitchFamily="18" charset="0"/>
                <a:cs typeface="Times New Roman" pitchFamily="18" charset="0"/>
              </a:rPr>
              <a:t>VIII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веке, оно происходит от глаго­ла «дробить» — разбивать, ломать на части, в первых учебниках математики (в XVII веке) дроби так и назывались —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«ломаные числа».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 других народов название дроби также связано с глаголами «ломать», «разбивать», «раздроблять».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             Современное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обозначение дробей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берет свое начало в Древней Индии; его стали использовать и арабы, а от них в XII—XIV веках оно было заимствовано европейцами.  Лишь около 300 лет назад, первым европейским ученым, который стал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использовать и распространять современную запись дробей,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был итальянский купец и путешественник, сын городского писаря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Фибоначчи (Леонардо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Пизйнскип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 1202 году он ввел слово «дробь», названия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«числитель» и «знаменатель»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ввел в XIII веке 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аксим </a:t>
            </a:r>
            <a:r>
              <a:rPr lang="ru-RU" sz="6200" b="1" dirty="0" err="1" smtClean="0">
                <a:latin typeface="Times New Roman" pitchFamily="18" charset="0"/>
                <a:cs typeface="Times New Roman" pitchFamily="18" charset="0"/>
              </a:rPr>
              <a:t>Плануд</a:t>
            </a:r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— греческий монах, ученый-математик.</a:t>
            </a:r>
          </a:p>
          <a:p>
            <a:endParaRPr lang="ru-RU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IV.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Работа над новым материалом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Замок «Точных наук».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Ребята, а вы смотрели мультфильм «Мы делили апельсин»? Давайте вспомним стихи.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делили апельсин,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Много нас, а он один.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долька – для ежа!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долька - для чижа!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долька – для утят!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долька – для котят!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долька – для бобра!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И так, сегодня на уроке мы познакомимся с такими понятиями,  как доля, обыкновенная дробь, числитель и знаменатель.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Практическая работа№1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Возьмем мы яблоко  и разделим его на 8 равных частей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Как называются эти равные части?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Эти равные части называются долями.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Так как яблоко разделили на 8 долей, то каждый получил «одну  восьмую долю яблока».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Пишут 1/8 яблока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803</Words>
  <PresentationFormat>Экран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Урок-путешествие  «В королевство дроби» </vt:lpstr>
      <vt:lpstr> Цели и задачи урока:  </vt:lpstr>
      <vt:lpstr>Определимся с маршрутом:</vt:lpstr>
      <vt:lpstr>  I. Организационный момент. II. Замок «Актуализация опорных знаний».  </vt:lpstr>
      <vt:lpstr>Игра «Учитель против класса»</vt:lpstr>
      <vt:lpstr>Слайд 6</vt:lpstr>
      <vt:lpstr>  III.  Замок «Истории»  </vt:lpstr>
      <vt:lpstr>  IV. Работа над новым материалом Замок «Точных наук».  </vt:lpstr>
      <vt:lpstr>Практическая работа№1</vt:lpstr>
      <vt:lpstr>Работа по учебнику</vt:lpstr>
      <vt:lpstr>V. Закрепление нового материала</vt:lpstr>
      <vt:lpstr>VI. Замок здоровья</vt:lpstr>
      <vt:lpstr> VII. Замок «Первичного контроля и закрепления знаний»   </vt:lpstr>
      <vt:lpstr> Ответы</vt:lpstr>
      <vt:lpstr>VIII. Замок «Домашнего задания»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Урок-путешествие  «Королевство дроби» </dc:title>
  <cp:lastModifiedBy>User</cp:lastModifiedBy>
  <cp:revision>32</cp:revision>
  <dcterms:modified xsi:type="dcterms:W3CDTF">2011-12-14T19:48:52Z</dcterms:modified>
</cp:coreProperties>
</file>