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CACD5-8B1F-4EEC-899C-D49FC4657C0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8723E2-D098-4E71-8809-79C6F9858B07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Виды кредитования</a:t>
          </a:r>
          <a:endParaRPr lang="ru-RU" sz="1600" dirty="0">
            <a:solidFill>
              <a:srgbClr val="002060"/>
            </a:solidFill>
          </a:endParaRPr>
        </a:p>
      </dgm:t>
    </dgm:pt>
    <dgm:pt modelId="{E5324A05-8FC6-4600-882B-44AF8B88863A}" type="parTrans" cxnId="{AD02C26C-9469-4F13-AE5D-2C2F796F2487}">
      <dgm:prSet/>
      <dgm:spPr/>
      <dgm:t>
        <a:bodyPr/>
        <a:lstStyle/>
        <a:p>
          <a:endParaRPr lang="ru-RU"/>
        </a:p>
      </dgm:t>
    </dgm:pt>
    <dgm:pt modelId="{A0D135C9-D247-4854-812B-124E26C77B7F}" type="sibTrans" cxnId="{AD02C26C-9469-4F13-AE5D-2C2F796F2487}">
      <dgm:prSet/>
      <dgm:spPr/>
      <dgm:t>
        <a:bodyPr/>
        <a:lstStyle/>
        <a:p>
          <a:endParaRPr lang="ru-RU"/>
        </a:p>
      </dgm:t>
    </dgm:pt>
    <dgm:pt modelId="{252896C7-0575-48FD-9F69-C623AFF6927F}">
      <dgm:prSet custT="1"/>
      <dgm:spPr/>
      <dgm:t>
        <a:bodyPr vert="vert270"/>
        <a:lstStyle/>
        <a:p>
          <a:r>
            <a:rPr lang="ru-RU" sz="1600" dirty="0" smtClean="0"/>
            <a:t>Кредит на неотложные нужды </a:t>
          </a:r>
          <a:endParaRPr lang="ru-RU" sz="1600" dirty="0"/>
        </a:p>
      </dgm:t>
    </dgm:pt>
    <dgm:pt modelId="{DC03AADC-22E1-4026-84C0-82FDB2861564}" type="parTrans" cxnId="{6F1D7816-429B-46EA-8389-4AA3DBD3F380}">
      <dgm:prSet/>
      <dgm:spPr/>
      <dgm:t>
        <a:bodyPr/>
        <a:lstStyle/>
        <a:p>
          <a:endParaRPr lang="ru-RU"/>
        </a:p>
      </dgm:t>
    </dgm:pt>
    <dgm:pt modelId="{965C2F76-196D-4B64-ABDC-2A9D3A74D4C3}" type="sibTrans" cxnId="{6F1D7816-429B-46EA-8389-4AA3DBD3F380}">
      <dgm:prSet/>
      <dgm:spPr/>
      <dgm:t>
        <a:bodyPr/>
        <a:lstStyle/>
        <a:p>
          <a:endParaRPr lang="ru-RU"/>
        </a:p>
      </dgm:t>
    </dgm:pt>
    <dgm:pt modelId="{82EA08AF-E4C5-40AB-972F-32B846975E8B}">
      <dgm:prSet custT="1"/>
      <dgm:spPr/>
      <dgm:t>
        <a:bodyPr vert="vert270"/>
        <a:lstStyle/>
        <a:p>
          <a:r>
            <a:rPr lang="ru-RU" sz="1800" dirty="0" smtClean="0"/>
            <a:t>Пенсионный кредит </a:t>
          </a:r>
          <a:endParaRPr lang="ru-RU" sz="1800" dirty="0"/>
        </a:p>
      </dgm:t>
    </dgm:pt>
    <dgm:pt modelId="{51A67A86-D3E3-41EE-9526-983528064FC9}" type="parTrans" cxnId="{0C8D2BC4-F60F-4329-8F0D-C74407BC19E1}">
      <dgm:prSet/>
      <dgm:spPr/>
      <dgm:t>
        <a:bodyPr/>
        <a:lstStyle/>
        <a:p>
          <a:endParaRPr lang="ru-RU"/>
        </a:p>
      </dgm:t>
    </dgm:pt>
    <dgm:pt modelId="{655FF92D-3051-423C-9CA3-D68135C86F79}" type="sibTrans" cxnId="{0C8D2BC4-F60F-4329-8F0D-C74407BC19E1}">
      <dgm:prSet/>
      <dgm:spPr/>
      <dgm:t>
        <a:bodyPr/>
        <a:lstStyle/>
        <a:p>
          <a:endParaRPr lang="ru-RU"/>
        </a:p>
      </dgm:t>
    </dgm:pt>
    <dgm:pt modelId="{F741181D-597F-4B84-95CC-7C5EF9E41F4C}">
      <dgm:prSet custT="1"/>
      <dgm:spPr/>
      <dgm:t>
        <a:bodyPr vert="vert270"/>
        <a:lstStyle/>
        <a:p>
          <a:r>
            <a:rPr lang="ru-RU" sz="1600" dirty="0" smtClean="0"/>
            <a:t>Ипотечный кредит </a:t>
          </a:r>
          <a:endParaRPr lang="ru-RU" sz="1600" dirty="0"/>
        </a:p>
      </dgm:t>
    </dgm:pt>
    <dgm:pt modelId="{41D602EA-815D-40D1-BA4C-11AA4BFD8C09}" type="parTrans" cxnId="{4403CA6A-483B-4B58-8016-93AEF309B493}">
      <dgm:prSet/>
      <dgm:spPr/>
      <dgm:t>
        <a:bodyPr/>
        <a:lstStyle/>
        <a:p>
          <a:endParaRPr lang="ru-RU"/>
        </a:p>
      </dgm:t>
    </dgm:pt>
    <dgm:pt modelId="{CA4E2DB8-C4E4-41E4-A432-E7B885601AB4}" type="sibTrans" cxnId="{4403CA6A-483B-4B58-8016-93AEF309B493}">
      <dgm:prSet/>
      <dgm:spPr/>
      <dgm:t>
        <a:bodyPr/>
        <a:lstStyle/>
        <a:p>
          <a:endParaRPr lang="ru-RU"/>
        </a:p>
      </dgm:t>
    </dgm:pt>
    <dgm:pt modelId="{E9904BA4-69AA-4995-B840-D0D57EEED974}">
      <dgm:prSet custT="1"/>
      <dgm:spPr/>
      <dgm:t>
        <a:bodyPr vert="vert270"/>
        <a:lstStyle/>
        <a:p>
          <a:r>
            <a:rPr lang="ru-RU" sz="1400" dirty="0" smtClean="0"/>
            <a:t>Кредит «Молодая семья» </a:t>
          </a:r>
          <a:endParaRPr lang="ru-RU" sz="1400" dirty="0"/>
        </a:p>
      </dgm:t>
    </dgm:pt>
    <dgm:pt modelId="{043C4BF8-99A0-4056-8E00-B1438D51BAF8}" type="parTrans" cxnId="{397BBFF3-8C8D-44D8-8C8F-9FD9528E9BB5}">
      <dgm:prSet/>
      <dgm:spPr/>
      <dgm:t>
        <a:bodyPr/>
        <a:lstStyle/>
        <a:p>
          <a:endParaRPr lang="ru-RU"/>
        </a:p>
      </dgm:t>
    </dgm:pt>
    <dgm:pt modelId="{54C98EBB-1714-45A8-BDAE-43101FA633CC}" type="sibTrans" cxnId="{397BBFF3-8C8D-44D8-8C8F-9FD9528E9BB5}">
      <dgm:prSet/>
      <dgm:spPr/>
      <dgm:t>
        <a:bodyPr/>
        <a:lstStyle/>
        <a:p>
          <a:endParaRPr lang="ru-RU"/>
        </a:p>
      </dgm:t>
    </dgm:pt>
    <dgm:pt modelId="{3F943F9C-3C58-472A-935E-C9F4C948EF0C}">
      <dgm:prSet custT="1"/>
      <dgm:spPr/>
      <dgm:t>
        <a:bodyPr vert="vert270"/>
        <a:lstStyle/>
        <a:p>
          <a:r>
            <a:rPr lang="ru-RU" sz="1400" dirty="0" smtClean="0"/>
            <a:t>Образовательный кредит </a:t>
          </a:r>
          <a:endParaRPr lang="ru-RU" sz="1400" dirty="0"/>
        </a:p>
      </dgm:t>
    </dgm:pt>
    <dgm:pt modelId="{283FCB59-5BD8-4965-A98B-76CF5A8DE21C}" type="parTrans" cxnId="{5D58295D-8604-451E-9330-FE35CA0E134A}">
      <dgm:prSet/>
      <dgm:spPr/>
      <dgm:t>
        <a:bodyPr/>
        <a:lstStyle/>
        <a:p>
          <a:endParaRPr lang="ru-RU"/>
        </a:p>
      </dgm:t>
    </dgm:pt>
    <dgm:pt modelId="{8907A039-70B9-420B-972A-72049266BA27}" type="sibTrans" cxnId="{5D58295D-8604-451E-9330-FE35CA0E134A}">
      <dgm:prSet/>
      <dgm:spPr/>
      <dgm:t>
        <a:bodyPr/>
        <a:lstStyle/>
        <a:p>
          <a:endParaRPr lang="ru-RU"/>
        </a:p>
      </dgm:t>
    </dgm:pt>
    <dgm:pt modelId="{6E2DE888-B57F-405F-A552-D0F4702C5769}">
      <dgm:prSet custT="1"/>
      <dgm:spPr/>
      <dgm:t>
        <a:bodyPr vert="vert270"/>
        <a:lstStyle/>
        <a:p>
          <a:r>
            <a:rPr lang="ru-RU" sz="1400" dirty="0" err="1" smtClean="0"/>
            <a:t>Автокредиты</a:t>
          </a:r>
          <a:r>
            <a:rPr lang="ru-RU" sz="1400" dirty="0" smtClean="0"/>
            <a:t> </a:t>
          </a:r>
          <a:endParaRPr lang="ru-RU" sz="1400" dirty="0"/>
        </a:p>
      </dgm:t>
    </dgm:pt>
    <dgm:pt modelId="{2AF8C222-11B0-48D7-BE5C-A359463AD927}" type="parTrans" cxnId="{4CB1ED7F-01B2-4BDC-8F2F-5C3D344E43C5}">
      <dgm:prSet/>
      <dgm:spPr/>
      <dgm:t>
        <a:bodyPr/>
        <a:lstStyle/>
        <a:p>
          <a:endParaRPr lang="ru-RU"/>
        </a:p>
      </dgm:t>
    </dgm:pt>
    <dgm:pt modelId="{61B845BD-DD9E-40DB-A07D-C7161167352F}" type="sibTrans" cxnId="{4CB1ED7F-01B2-4BDC-8F2F-5C3D344E43C5}">
      <dgm:prSet/>
      <dgm:spPr/>
      <dgm:t>
        <a:bodyPr/>
        <a:lstStyle/>
        <a:p>
          <a:endParaRPr lang="ru-RU"/>
        </a:p>
      </dgm:t>
    </dgm:pt>
    <dgm:pt modelId="{8983305E-6F01-47CA-AE4C-76927104F99F}" type="pres">
      <dgm:prSet presAssocID="{3A0CACD5-8B1F-4EEC-899C-D49FC4657C0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2063FB-ABFD-4D8C-BEFF-90F2249F968D}" type="pres">
      <dgm:prSet presAssocID="{688723E2-D098-4E71-8809-79C6F9858B07}" presName="hierRoot1" presStyleCnt="0"/>
      <dgm:spPr/>
    </dgm:pt>
    <dgm:pt modelId="{30D496E9-70F8-410E-BF7E-D01F1D2EBE7E}" type="pres">
      <dgm:prSet presAssocID="{688723E2-D098-4E71-8809-79C6F9858B07}" presName="composite" presStyleCnt="0"/>
      <dgm:spPr/>
    </dgm:pt>
    <dgm:pt modelId="{1451DCFB-1992-4211-847A-464B775E2474}" type="pres">
      <dgm:prSet presAssocID="{688723E2-D098-4E71-8809-79C6F9858B07}" presName="background" presStyleLbl="node0" presStyleIdx="0" presStyleCnt="1"/>
      <dgm:spPr/>
    </dgm:pt>
    <dgm:pt modelId="{4A8DA2B3-9519-448E-A726-FEA6027A04C4}" type="pres">
      <dgm:prSet presAssocID="{688723E2-D098-4E71-8809-79C6F9858B07}" presName="text" presStyleLbl="fgAcc0" presStyleIdx="0" presStyleCnt="1" custScaleX="333163" custLinFactY="-100000" custLinFactNeighborX="12041" custLinFactNeighborY="-134460">
        <dgm:presLayoutVars>
          <dgm:chPref val="3"/>
        </dgm:presLayoutVars>
      </dgm:prSet>
      <dgm:spPr/>
    </dgm:pt>
    <dgm:pt modelId="{11F1DA50-D438-41EF-AEB6-AE714E07D718}" type="pres">
      <dgm:prSet presAssocID="{688723E2-D098-4E71-8809-79C6F9858B07}" presName="hierChild2" presStyleCnt="0"/>
      <dgm:spPr/>
    </dgm:pt>
    <dgm:pt modelId="{E061F077-1D30-4345-8F61-B40EFB4E9A03}" type="pres">
      <dgm:prSet presAssocID="{2AF8C222-11B0-48D7-BE5C-A359463AD927}" presName="Name10" presStyleLbl="parChTrans1D2" presStyleIdx="0" presStyleCnt="6"/>
      <dgm:spPr/>
    </dgm:pt>
    <dgm:pt modelId="{0E288E24-BCE0-4702-8AC0-3C0B66661ACB}" type="pres">
      <dgm:prSet presAssocID="{6E2DE888-B57F-405F-A552-D0F4702C5769}" presName="hierRoot2" presStyleCnt="0"/>
      <dgm:spPr/>
    </dgm:pt>
    <dgm:pt modelId="{26404BE5-5549-49C3-80D1-1E9C01D241E5}" type="pres">
      <dgm:prSet presAssocID="{6E2DE888-B57F-405F-A552-D0F4702C5769}" presName="composite2" presStyleCnt="0"/>
      <dgm:spPr/>
    </dgm:pt>
    <dgm:pt modelId="{45982594-F986-4ACE-9C81-0D434A24BBC0}" type="pres">
      <dgm:prSet presAssocID="{6E2DE888-B57F-405F-A552-D0F4702C5769}" presName="background2" presStyleLbl="node2" presStyleIdx="0" presStyleCnt="6"/>
      <dgm:spPr/>
    </dgm:pt>
    <dgm:pt modelId="{9C49F74D-3A79-4D0D-B697-A9F25376CAC0}" type="pres">
      <dgm:prSet presAssocID="{6E2DE888-B57F-405F-A552-D0F4702C5769}" presName="text2" presStyleLbl="fgAcc2" presStyleIdx="0" presStyleCnt="6" custScaleX="134938" custScaleY="469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CCD286-93F9-4E90-9ADF-BCDD6824CBB9}" type="pres">
      <dgm:prSet presAssocID="{6E2DE888-B57F-405F-A552-D0F4702C5769}" presName="hierChild3" presStyleCnt="0"/>
      <dgm:spPr/>
    </dgm:pt>
    <dgm:pt modelId="{D288A8CC-91ED-4108-ADA9-072AE6CEC9D7}" type="pres">
      <dgm:prSet presAssocID="{043C4BF8-99A0-4056-8E00-B1438D51BAF8}" presName="Name10" presStyleLbl="parChTrans1D2" presStyleIdx="1" presStyleCnt="6"/>
      <dgm:spPr/>
    </dgm:pt>
    <dgm:pt modelId="{C8FC92F0-D0E0-47C9-8CB7-8CA2FB448AD0}" type="pres">
      <dgm:prSet presAssocID="{E9904BA4-69AA-4995-B840-D0D57EEED974}" presName="hierRoot2" presStyleCnt="0"/>
      <dgm:spPr/>
    </dgm:pt>
    <dgm:pt modelId="{8FCC8AC7-0127-40C3-8A07-371B027B9058}" type="pres">
      <dgm:prSet presAssocID="{E9904BA4-69AA-4995-B840-D0D57EEED974}" presName="composite2" presStyleCnt="0"/>
      <dgm:spPr/>
    </dgm:pt>
    <dgm:pt modelId="{C7C9A839-62A0-468A-B81B-348C506A1906}" type="pres">
      <dgm:prSet presAssocID="{E9904BA4-69AA-4995-B840-D0D57EEED974}" presName="background2" presStyleLbl="node2" presStyleIdx="1" presStyleCnt="6"/>
      <dgm:spPr/>
    </dgm:pt>
    <dgm:pt modelId="{6D618AD6-7ADE-4000-A8BF-12CA270331D1}" type="pres">
      <dgm:prSet presAssocID="{E9904BA4-69AA-4995-B840-D0D57EEED974}" presName="text2" presStyleLbl="fgAcc2" presStyleIdx="1" presStyleCnt="6" custScaleX="128257" custScaleY="481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F0E757-D06F-4108-B377-090A8E42C2EE}" type="pres">
      <dgm:prSet presAssocID="{E9904BA4-69AA-4995-B840-D0D57EEED974}" presName="hierChild3" presStyleCnt="0"/>
      <dgm:spPr/>
    </dgm:pt>
    <dgm:pt modelId="{88846AB5-EA7E-4F9D-B2E7-C3DD253624A8}" type="pres">
      <dgm:prSet presAssocID="{51A67A86-D3E3-41EE-9526-983528064FC9}" presName="Name10" presStyleLbl="parChTrans1D2" presStyleIdx="2" presStyleCnt="6"/>
      <dgm:spPr/>
    </dgm:pt>
    <dgm:pt modelId="{328C6266-B7E5-4269-A680-32B869C0E85A}" type="pres">
      <dgm:prSet presAssocID="{82EA08AF-E4C5-40AB-972F-32B846975E8B}" presName="hierRoot2" presStyleCnt="0"/>
      <dgm:spPr/>
    </dgm:pt>
    <dgm:pt modelId="{744431DE-4293-49FF-B9CA-677183FC46D2}" type="pres">
      <dgm:prSet presAssocID="{82EA08AF-E4C5-40AB-972F-32B846975E8B}" presName="composite2" presStyleCnt="0"/>
      <dgm:spPr/>
    </dgm:pt>
    <dgm:pt modelId="{FF0FCD36-E210-404C-AA21-80D90E317D94}" type="pres">
      <dgm:prSet presAssocID="{82EA08AF-E4C5-40AB-972F-32B846975E8B}" presName="background2" presStyleLbl="node2" presStyleIdx="2" presStyleCnt="6"/>
      <dgm:spPr/>
    </dgm:pt>
    <dgm:pt modelId="{47C13FAB-6205-4E87-960D-BC6062AB1772}" type="pres">
      <dgm:prSet presAssocID="{82EA08AF-E4C5-40AB-972F-32B846975E8B}" presName="text2" presStyleLbl="fgAcc2" presStyleIdx="2" presStyleCnt="6" custScaleX="136292" custScaleY="4791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E4A313-9E9A-4FBE-8164-A86B4BD05C02}" type="pres">
      <dgm:prSet presAssocID="{82EA08AF-E4C5-40AB-972F-32B846975E8B}" presName="hierChild3" presStyleCnt="0"/>
      <dgm:spPr/>
    </dgm:pt>
    <dgm:pt modelId="{D617A1F4-80C8-479B-8884-ACC7C8030A8E}" type="pres">
      <dgm:prSet presAssocID="{DC03AADC-22E1-4026-84C0-82FDB2861564}" presName="Name10" presStyleLbl="parChTrans1D2" presStyleIdx="3" presStyleCnt="6"/>
      <dgm:spPr/>
    </dgm:pt>
    <dgm:pt modelId="{5CB2CB54-5815-4296-BD95-B8A532636313}" type="pres">
      <dgm:prSet presAssocID="{252896C7-0575-48FD-9F69-C623AFF6927F}" presName="hierRoot2" presStyleCnt="0"/>
      <dgm:spPr/>
    </dgm:pt>
    <dgm:pt modelId="{19710643-9C45-4EE6-A6B8-505CCD516188}" type="pres">
      <dgm:prSet presAssocID="{252896C7-0575-48FD-9F69-C623AFF6927F}" presName="composite2" presStyleCnt="0"/>
      <dgm:spPr/>
    </dgm:pt>
    <dgm:pt modelId="{4B843862-9E63-432D-958C-316209EC6CFD}" type="pres">
      <dgm:prSet presAssocID="{252896C7-0575-48FD-9F69-C623AFF6927F}" presName="background2" presStyleLbl="node2" presStyleIdx="3" presStyleCnt="6"/>
      <dgm:spPr/>
    </dgm:pt>
    <dgm:pt modelId="{3AD1FE25-C801-4A60-AB36-ECA6A72ACA3F}" type="pres">
      <dgm:prSet presAssocID="{252896C7-0575-48FD-9F69-C623AFF6927F}" presName="text2" presStyleLbl="fgAcc2" presStyleIdx="3" presStyleCnt="6" custScaleX="139070" custScaleY="4802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B201D-8E4F-42E8-BA03-87419E29BDC1}" type="pres">
      <dgm:prSet presAssocID="{252896C7-0575-48FD-9F69-C623AFF6927F}" presName="hierChild3" presStyleCnt="0"/>
      <dgm:spPr/>
    </dgm:pt>
    <dgm:pt modelId="{2621502A-FAEA-4F89-AB31-86B178714D88}" type="pres">
      <dgm:prSet presAssocID="{41D602EA-815D-40D1-BA4C-11AA4BFD8C09}" presName="Name10" presStyleLbl="parChTrans1D2" presStyleIdx="4" presStyleCnt="6"/>
      <dgm:spPr/>
    </dgm:pt>
    <dgm:pt modelId="{6A89C94E-030E-4810-8699-FCB1B91C7EE2}" type="pres">
      <dgm:prSet presAssocID="{F741181D-597F-4B84-95CC-7C5EF9E41F4C}" presName="hierRoot2" presStyleCnt="0"/>
      <dgm:spPr/>
    </dgm:pt>
    <dgm:pt modelId="{F00EF844-1B5A-4386-9E69-F00572DE20A2}" type="pres">
      <dgm:prSet presAssocID="{F741181D-597F-4B84-95CC-7C5EF9E41F4C}" presName="composite2" presStyleCnt="0"/>
      <dgm:spPr/>
    </dgm:pt>
    <dgm:pt modelId="{F9637318-DA73-47F0-A0F9-6208E35FC664}" type="pres">
      <dgm:prSet presAssocID="{F741181D-597F-4B84-95CC-7C5EF9E41F4C}" presName="background2" presStyleLbl="node2" presStyleIdx="4" presStyleCnt="6"/>
      <dgm:spPr/>
    </dgm:pt>
    <dgm:pt modelId="{0E54114C-CB58-499F-B02B-651073A63CFB}" type="pres">
      <dgm:prSet presAssocID="{F741181D-597F-4B84-95CC-7C5EF9E41F4C}" presName="text2" presStyleLbl="fgAcc2" presStyleIdx="4" presStyleCnt="6" custScaleX="136261" custScaleY="4791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02CA9B-EAEA-41F0-94EF-1382ED7E7BEE}" type="pres">
      <dgm:prSet presAssocID="{F741181D-597F-4B84-95CC-7C5EF9E41F4C}" presName="hierChild3" presStyleCnt="0"/>
      <dgm:spPr/>
    </dgm:pt>
    <dgm:pt modelId="{33CD1281-BA86-4E5F-BE14-690106FC6894}" type="pres">
      <dgm:prSet presAssocID="{283FCB59-5BD8-4965-A98B-76CF5A8DE21C}" presName="Name10" presStyleLbl="parChTrans1D2" presStyleIdx="5" presStyleCnt="6"/>
      <dgm:spPr/>
    </dgm:pt>
    <dgm:pt modelId="{2D979541-3D76-48A1-94F5-6D92A8D04726}" type="pres">
      <dgm:prSet presAssocID="{3F943F9C-3C58-472A-935E-C9F4C948EF0C}" presName="hierRoot2" presStyleCnt="0"/>
      <dgm:spPr/>
    </dgm:pt>
    <dgm:pt modelId="{CB0543C3-BF6A-47BB-B65E-0AF6B4513424}" type="pres">
      <dgm:prSet presAssocID="{3F943F9C-3C58-472A-935E-C9F4C948EF0C}" presName="composite2" presStyleCnt="0"/>
      <dgm:spPr/>
    </dgm:pt>
    <dgm:pt modelId="{3D6B148D-80F0-4CE0-B36F-79849914B289}" type="pres">
      <dgm:prSet presAssocID="{3F943F9C-3C58-472A-935E-C9F4C948EF0C}" presName="background2" presStyleLbl="node2" presStyleIdx="5" presStyleCnt="6"/>
      <dgm:spPr/>
    </dgm:pt>
    <dgm:pt modelId="{E78CA826-9CBC-47EC-AFF2-59A15E38E5F7}" type="pres">
      <dgm:prSet presAssocID="{3F943F9C-3C58-472A-935E-C9F4C948EF0C}" presName="text2" presStyleLbl="fgAcc2" presStyleIdx="5" presStyleCnt="6" custScaleX="141860" custScaleY="4813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7F44F3-7124-447B-BB27-AB2EBE730BF3}" type="pres">
      <dgm:prSet presAssocID="{3F943F9C-3C58-472A-935E-C9F4C948EF0C}" presName="hierChild3" presStyleCnt="0"/>
      <dgm:spPr/>
    </dgm:pt>
  </dgm:ptLst>
  <dgm:cxnLst>
    <dgm:cxn modelId="{F09D8614-D29D-48D6-8D75-9B48541D0901}" type="presOf" srcId="{3F943F9C-3C58-472A-935E-C9F4C948EF0C}" destId="{E78CA826-9CBC-47EC-AFF2-59A15E38E5F7}" srcOrd="0" destOrd="0" presId="urn:microsoft.com/office/officeart/2005/8/layout/hierarchy1"/>
    <dgm:cxn modelId="{418652C6-3C57-4F30-BF09-B2EC88453961}" type="presOf" srcId="{688723E2-D098-4E71-8809-79C6F9858B07}" destId="{4A8DA2B3-9519-448E-A726-FEA6027A04C4}" srcOrd="0" destOrd="0" presId="urn:microsoft.com/office/officeart/2005/8/layout/hierarchy1"/>
    <dgm:cxn modelId="{D2572930-4736-457F-B698-DACBE11D50BE}" type="presOf" srcId="{2AF8C222-11B0-48D7-BE5C-A359463AD927}" destId="{E061F077-1D30-4345-8F61-B40EFB4E9A03}" srcOrd="0" destOrd="0" presId="urn:microsoft.com/office/officeart/2005/8/layout/hierarchy1"/>
    <dgm:cxn modelId="{692E1449-D0C6-4DDD-89E9-CC44C0564FDF}" type="presOf" srcId="{043C4BF8-99A0-4056-8E00-B1438D51BAF8}" destId="{D288A8CC-91ED-4108-ADA9-072AE6CEC9D7}" srcOrd="0" destOrd="0" presId="urn:microsoft.com/office/officeart/2005/8/layout/hierarchy1"/>
    <dgm:cxn modelId="{11418FBB-1C8D-49E8-AE85-C530C7A53671}" type="presOf" srcId="{82EA08AF-E4C5-40AB-972F-32B846975E8B}" destId="{47C13FAB-6205-4E87-960D-BC6062AB1772}" srcOrd="0" destOrd="0" presId="urn:microsoft.com/office/officeart/2005/8/layout/hierarchy1"/>
    <dgm:cxn modelId="{096F9EC8-A8CC-496A-A47D-C059792FC838}" type="presOf" srcId="{3A0CACD5-8B1F-4EEC-899C-D49FC4657C0B}" destId="{8983305E-6F01-47CA-AE4C-76927104F99F}" srcOrd="0" destOrd="0" presId="urn:microsoft.com/office/officeart/2005/8/layout/hierarchy1"/>
    <dgm:cxn modelId="{AD02C26C-9469-4F13-AE5D-2C2F796F2487}" srcId="{3A0CACD5-8B1F-4EEC-899C-D49FC4657C0B}" destId="{688723E2-D098-4E71-8809-79C6F9858B07}" srcOrd="0" destOrd="0" parTransId="{E5324A05-8FC6-4600-882B-44AF8B88863A}" sibTransId="{A0D135C9-D247-4854-812B-124E26C77B7F}"/>
    <dgm:cxn modelId="{586FF82E-74EA-4FA1-A2C4-B3CB3D95BFDA}" type="presOf" srcId="{DC03AADC-22E1-4026-84C0-82FDB2861564}" destId="{D617A1F4-80C8-479B-8884-ACC7C8030A8E}" srcOrd="0" destOrd="0" presId="urn:microsoft.com/office/officeart/2005/8/layout/hierarchy1"/>
    <dgm:cxn modelId="{0C8D2BC4-F60F-4329-8F0D-C74407BC19E1}" srcId="{688723E2-D098-4E71-8809-79C6F9858B07}" destId="{82EA08AF-E4C5-40AB-972F-32B846975E8B}" srcOrd="2" destOrd="0" parTransId="{51A67A86-D3E3-41EE-9526-983528064FC9}" sibTransId="{655FF92D-3051-423C-9CA3-D68135C86F79}"/>
    <dgm:cxn modelId="{4CB1ED7F-01B2-4BDC-8F2F-5C3D344E43C5}" srcId="{688723E2-D098-4E71-8809-79C6F9858B07}" destId="{6E2DE888-B57F-405F-A552-D0F4702C5769}" srcOrd="0" destOrd="0" parTransId="{2AF8C222-11B0-48D7-BE5C-A359463AD927}" sibTransId="{61B845BD-DD9E-40DB-A07D-C7161167352F}"/>
    <dgm:cxn modelId="{397BBFF3-8C8D-44D8-8C8F-9FD9528E9BB5}" srcId="{688723E2-D098-4E71-8809-79C6F9858B07}" destId="{E9904BA4-69AA-4995-B840-D0D57EEED974}" srcOrd="1" destOrd="0" parTransId="{043C4BF8-99A0-4056-8E00-B1438D51BAF8}" sibTransId="{54C98EBB-1714-45A8-BDAE-43101FA633CC}"/>
    <dgm:cxn modelId="{7015D240-A026-4151-BE1C-AFFD5B586667}" type="presOf" srcId="{51A67A86-D3E3-41EE-9526-983528064FC9}" destId="{88846AB5-EA7E-4F9D-B2E7-C3DD253624A8}" srcOrd="0" destOrd="0" presId="urn:microsoft.com/office/officeart/2005/8/layout/hierarchy1"/>
    <dgm:cxn modelId="{23F1CC4C-A1A4-4D6B-9328-6E6FFA10FEDD}" type="presOf" srcId="{6E2DE888-B57F-405F-A552-D0F4702C5769}" destId="{9C49F74D-3A79-4D0D-B697-A9F25376CAC0}" srcOrd="0" destOrd="0" presId="urn:microsoft.com/office/officeart/2005/8/layout/hierarchy1"/>
    <dgm:cxn modelId="{FBC3328D-FFCE-49E3-99DE-F8E49A5823AA}" type="presOf" srcId="{283FCB59-5BD8-4965-A98B-76CF5A8DE21C}" destId="{33CD1281-BA86-4E5F-BE14-690106FC6894}" srcOrd="0" destOrd="0" presId="urn:microsoft.com/office/officeart/2005/8/layout/hierarchy1"/>
    <dgm:cxn modelId="{DE7234A1-5CA6-4178-8290-5F23E2AFCEA8}" type="presOf" srcId="{41D602EA-815D-40D1-BA4C-11AA4BFD8C09}" destId="{2621502A-FAEA-4F89-AB31-86B178714D88}" srcOrd="0" destOrd="0" presId="urn:microsoft.com/office/officeart/2005/8/layout/hierarchy1"/>
    <dgm:cxn modelId="{FB7182C1-C186-4F7D-9C91-72C9D9C0625E}" type="presOf" srcId="{252896C7-0575-48FD-9F69-C623AFF6927F}" destId="{3AD1FE25-C801-4A60-AB36-ECA6A72ACA3F}" srcOrd="0" destOrd="0" presId="urn:microsoft.com/office/officeart/2005/8/layout/hierarchy1"/>
    <dgm:cxn modelId="{6F1D7816-429B-46EA-8389-4AA3DBD3F380}" srcId="{688723E2-D098-4E71-8809-79C6F9858B07}" destId="{252896C7-0575-48FD-9F69-C623AFF6927F}" srcOrd="3" destOrd="0" parTransId="{DC03AADC-22E1-4026-84C0-82FDB2861564}" sibTransId="{965C2F76-196D-4B64-ABDC-2A9D3A74D4C3}"/>
    <dgm:cxn modelId="{5D58295D-8604-451E-9330-FE35CA0E134A}" srcId="{688723E2-D098-4E71-8809-79C6F9858B07}" destId="{3F943F9C-3C58-472A-935E-C9F4C948EF0C}" srcOrd="5" destOrd="0" parTransId="{283FCB59-5BD8-4965-A98B-76CF5A8DE21C}" sibTransId="{8907A039-70B9-420B-972A-72049266BA27}"/>
    <dgm:cxn modelId="{4403CA6A-483B-4B58-8016-93AEF309B493}" srcId="{688723E2-D098-4E71-8809-79C6F9858B07}" destId="{F741181D-597F-4B84-95CC-7C5EF9E41F4C}" srcOrd="4" destOrd="0" parTransId="{41D602EA-815D-40D1-BA4C-11AA4BFD8C09}" sibTransId="{CA4E2DB8-C4E4-41E4-A432-E7B885601AB4}"/>
    <dgm:cxn modelId="{C7AC3CAC-2394-4B0D-9F55-76C541815D24}" type="presOf" srcId="{E9904BA4-69AA-4995-B840-D0D57EEED974}" destId="{6D618AD6-7ADE-4000-A8BF-12CA270331D1}" srcOrd="0" destOrd="0" presId="urn:microsoft.com/office/officeart/2005/8/layout/hierarchy1"/>
    <dgm:cxn modelId="{02DFF303-9162-413E-AC12-B95316767E7F}" type="presOf" srcId="{F741181D-597F-4B84-95CC-7C5EF9E41F4C}" destId="{0E54114C-CB58-499F-B02B-651073A63CFB}" srcOrd="0" destOrd="0" presId="urn:microsoft.com/office/officeart/2005/8/layout/hierarchy1"/>
    <dgm:cxn modelId="{0680D82C-6DB5-4913-A1C7-B78604548818}" type="presParOf" srcId="{8983305E-6F01-47CA-AE4C-76927104F99F}" destId="{9D2063FB-ABFD-4D8C-BEFF-90F2249F968D}" srcOrd="0" destOrd="0" presId="urn:microsoft.com/office/officeart/2005/8/layout/hierarchy1"/>
    <dgm:cxn modelId="{776DE245-960F-4938-8DEB-E4C6C9FC831F}" type="presParOf" srcId="{9D2063FB-ABFD-4D8C-BEFF-90F2249F968D}" destId="{30D496E9-70F8-410E-BF7E-D01F1D2EBE7E}" srcOrd="0" destOrd="0" presId="urn:microsoft.com/office/officeart/2005/8/layout/hierarchy1"/>
    <dgm:cxn modelId="{BABE156E-BB0F-4DF8-9402-0A587B044751}" type="presParOf" srcId="{30D496E9-70F8-410E-BF7E-D01F1D2EBE7E}" destId="{1451DCFB-1992-4211-847A-464B775E2474}" srcOrd="0" destOrd="0" presId="urn:microsoft.com/office/officeart/2005/8/layout/hierarchy1"/>
    <dgm:cxn modelId="{57DA1638-4912-4870-992E-8703AAE658D4}" type="presParOf" srcId="{30D496E9-70F8-410E-BF7E-D01F1D2EBE7E}" destId="{4A8DA2B3-9519-448E-A726-FEA6027A04C4}" srcOrd="1" destOrd="0" presId="urn:microsoft.com/office/officeart/2005/8/layout/hierarchy1"/>
    <dgm:cxn modelId="{9C21E034-0825-473F-90ED-D2D1D2757D62}" type="presParOf" srcId="{9D2063FB-ABFD-4D8C-BEFF-90F2249F968D}" destId="{11F1DA50-D438-41EF-AEB6-AE714E07D718}" srcOrd="1" destOrd="0" presId="urn:microsoft.com/office/officeart/2005/8/layout/hierarchy1"/>
    <dgm:cxn modelId="{EF3D1960-2B73-4516-9AB4-CC7488B1B9AA}" type="presParOf" srcId="{11F1DA50-D438-41EF-AEB6-AE714E07D718}" destId="{E061F077-1D30-4345-8F61-B40EFB4E9A03}" srcOrd="0" destOrd="0" presId="urn:microsoft.com/office/officeart/2005/8/layout/hierarchy1"/>
    <dgm:cxn modelId="{5ED5EDE8-0F79-47CE-B70E-F07BAC2237CD}" type="presParOf" srcId="{11F1DA50-D438-41EF-AEB6-AE714E07D718}" destId="{0E288E24-BCE0-4702-8AC0-3C0B66661ACB}" srcOrd="1" destOrd="0" presId="urn:microsoft.com/office/officeart/2005/8/layout/hierarchy1"/>
    <dgm:cxn modelId="{3B09C01C-17C5-4C5A-86E6-0834167B2BF6}" type="presParOf" srcId="{0E288E24-BCE0-4702-8AC0-3C0B66661ACB}" destId="{26404BE5-5549-49C3-80D1-1E9C01D241E5}" srcOrd="0" destOrd="0" presId="urn:microsoft.com/office/officeart/2005/8/layout/hierarchy1"/>
    <dgm:cxn modelId="{AD9F4B92-8058-4339-B206-29A1D21DF48C}" type="presParOf" srcId="{26404BE5-5549-49C3-80D1-1E9C01D241E5}" destId="{45982594-F986-4ACE-9C81-0D434A24BBC0}" srcOrd="0" destOrd="0" presId="urn:microsoft.com/office/officeart/2005/8/layout/hierarchy1"/>
    <dgm:cxn modelId="{1B350A31-25DE-426B-A00D-6471ED890FBC}" type="presParOf" srcId="{26404BE5-5549-49C3-80D1-1E9C01D241E5}" destId="{9C49F74D-3A79-4D0D-B697-A9F25376CAC0}" srcOrd="1" destOrd="0" presId="urn:microsoft.com/office/officeart/2005/8/layout/hierarchy1"/>
    <dgm:cxn modelId="{9BE39285-EA9B-415E-9317-8D4B3114259D}" type="presParOf" srcId="{0E288E24-BCE0-4702-8AC0-3C0B66661ACB}" destId="{9ECCD286-93F9-4E90-9ADF-BCDD6824CBB9}" srcOrd="1" destOrd="0" presId="urn:microsoft.com/office/officeart/2005/8/layout/hierarchy1"/>
    <dgm:cxn modelId="{6E755E0F-40F1-46E4-9D8E-86F5DD071384}" type="presParOf" srcId="{11F1DA50-D438-41EF-AEB6-AE714E07D718}" destId="{D288A8CC-91ED-4108-ADA9-072AE6CEC9D7}" srcOrd="2" destOrd="0" presId="urn:microsoft.com/office/officeart/2005/8/layout/hierarchy1"/>
    <dgm:cxn modelId="{1B3F74A0-AA69-4B8E-8911-14CC2C9518B3}" type="presParOf" srcId="{11F1DA50-D438-41EF-AEB6-AE714E07D718}" destId="{C8FC92F0-D0E0-47C9-8CB7-8CA2FB448AD0}" srcOrd="3" destOrd="0" presId="urn:microsoft.com/office/officeart/2005/8/layout/hierarchy1"/>
    <dgm:cxn modelId="{B9D9B81E-6FA0-4063-8581-022517F2F775}" type="presParOf" srcId="{C8FC92F0-D0E0-47C9-8CB7-8CA2FB448AD0}" destId="{8FCC8AC7-0127-40C3-8A07-371B027B9058}" srcOrd="0" destOrd="0" presId="urn:microsoft.com/office/officeart/2005/8/layout/hierarchy1"/>
    <dgm:cxn modelId="{B2D285A0-4BA5-44A0-8EB8-6E36AEDC3009}" type="presParOf" srcId="{8FCC8AC7-0127-40C3-8A07-371B027B9058}" destId="{C7C9A839-62A0-468A-B81B-348C506A1906}" srcOrd="0" destOrd="0" presId="urn:microsoft.com/office/officeart/2005/8/layout/hierarchy1"/>
    <dgm:cxn modelId="{B90D644D-2FF9-4489-88CD-B8FC6E50A3A2}" type="presParOf" srcId="{8FCC8AC7-0127-40C3-8A07-371B027B9058}" destId="{6D618AD6-7ADE-4000-A8BF-12CA270331D1}" srcOrd="1" destOrd="0" presId="urn:microsoft.com/office/officeart/2005/8/layout/hierarchy1"/>
    <dgm:cxn modelId="{74A4851D-4B25-4AE8-83F6-78BD2E8FA2DE}" type="presParOf" srcId="{C8FC92F0-D0E0-47C9-8CB7-8CA2FB448AD0}" destId="{0AF0E757-D06F-4108-B377-090A8E42C2EE}" srcOrd="1" destOrd="0" presId="urn:microsoft.com/office/officeart/2005/8/layout/hierarchy1"/>
    <dgm:cxn modelId="{F752B0D7-471D-43FF-8B53-73C09E13B3E8}" type="presParOf" srcId="{11F1DA50-D438-41EF-AEB6-AE714E07D718}" destId="{88846AB5-EA7E-4F9D-B2E7-C3DD253624A8}" srcOrd="4" destOrd="0" presId="urn:microsoft.com/office/officeart/2005/8/layout/hierarchy1"/>
    <dgm:cxn modelId="{292071F3-A1C3-4F80-B304-45129E41AB33}" type="presParOf" srcId="{11F1DA50-D438-41EF-AEB6-AE714E07D718}" destId="{328C6266-B7E5-4269-A680-32B869C0E85A}" srcOrd="5" destOrd="0" presId="urn:microsoft.com/office/officeart/2005/8/layout/hierarchy1"/>
    <dgm:cxn modelId="{FBFF0514-83C3-4FA6-BB1C-7C4940BCB99E}" type="presParOf" srcId="{328C6266-B7E5-4269-A680-32B869C0E85A}" destId="{744431DE-4293-49FF-B9CA-677183FC46D2}" srcOrd="0" destOrd="0" presId="urn:microsoft.com/office/officeart/2005/8/layout/hierarchy1"/>
    <dgm:cxn modelId="{9F4C8459-779B-4BB3-A05F-62C55B8843D9}" type="presParOf" srcId="{744431DE-4293-49FF-B9CA-677183FC46D2}" destId="{FF0FCD36-E210-404C-AA21-80D90E317D94}" srcOrd="0" destOrd="0" presId="urn:microsoft.com/office/officeart/2005/8/layout/hierarchy1"/>
    <dgm:cxn modelId="{01C83946-2C0A-4D76-A195-C1F428BEA508}" type="presParOf" srcId="{744431DE-4293-49FF-B9CA-677183FC46D2}" destId="{47C13FAB-6205-4E87-960D-BC6062AB1772}" srcOrd="1" destOrd="0" presId="urn:microsoft.com/office/officeart/2005/8/layout/hierarchy1"/>
    <dgm:cxn modelId="{3227EAF9-45AD-45B5-8E62-5B903D6DA1FB}" type="presParOf" srcId="{328C6266-B7E5-4269-A680-32B869C0E85A}" destId="{9DE4A313-9E9A-4FBE-8164-A86B4BD05C02}" srcOrd="1" destOrd="0" presId="urn:microsoft.com/office/officeart/2005/8/layout/hierarchy1"/>
    <dgm:cxn modelId="{BB96157A-6643-4FAB-835A-1D9B390ED15D}" type="presParOf" srcId="{11F1DA50-D438-41EF-AEB6-AE714E07D718}" destId="{D617A1F4-80C8-479B-8884-ACC7C8030A8E}" srcOrd="6" destOrd="0" presId="urn:microsoft.com/office/officeart/2005/8/layout/hierarchy1"/>
    <dgm:cxn modelId="{9CF31867-AAA1-4423-97C2-BD01C6305594}" type="presParOf" srcId="{11F1DA50-D438-41EF-AEB6-AE714E07D718}" destId="{5CB2CB54-5815-4296-BD95-B8A532636313}" srcOrd="7" destOrd="0" presId="urn:microsoft.com/office/officeart/2005/8/layout/hierarchy1"/>
    <dgm:cxn modelId="{5D29CE0B-57E3-4FB2-B469-7D7951E385AC}" type="presParOf" srcId="{5CB2CB54-5815-4296-BD95-B8A532636313}" destId="{19710643-9C45-4EE6-A6B8-505CCD516188}" srcOrd="0" destOrd="0" presId="urn:microsoft.com/office/officeart/2005/8/layout/hierarchy1"/>
    <dgm:cxn modelId="{210A9917-9916-4390-9812-717AB2BB6F2F}" type="presParOf" srcId="{19710643-9C45-4EE6-A6B8-505CCD516188}" destId="{4B843862-9E63-432D-958C-316209EC6CFD}" srcOrd="0" destOrd="0" presId="urn:microsoft.com/office/officeart/2005/8/layout/hierarchy1"/>
    <dgm:cxn modelId="{5E8E2A6F-4A49-43C1-9D89-06251A059491}" type="presParOf" srcId="{19710643-9C45-4EE6-A6B8-505CCD516188}" destId="{3AD1FE25-C801-4A60-AB36-ECA6A72ACA3F}" srcOrd="1" destOrd="0" presId="urn:microsoft.com/office/officeart/2005/8/layout/hierarchy1"/>
    <dgm:cxn modelId="{98DA62BD-80AA-470A-8CE1-A28B3B855356}" type="presParOf" srcId="{5CB2CB54-5815-4296-BD95-B8A532636313}" destId="{21FB201D-8E4F-42E8-BA03-87419E29BDC1}" srcOrd="1" destOrd="0" presId="urn:microsoft.com/office/officeart/2005/8/layout/hierarchy1"/>
    <dgm:cxn modelId="{CAD65AFF-F86A-4894-BFE2-8592CE124BCE}" type="presParOf" srcId="{11F1DA50-D438-41EF-AEB6-AE714E07D718}" destId="{2621502A-FAEA-4F89-AB31-86B178714D88}" srcOrd="8" destOrd="0" presId="urn:microsoft.com/office/officeart/2005/8/layout/hierarchy1"/>
    <dgm:cxn modelId="{7DF7B50D-F7C1-46D8-B765-DDC80CDE0ED8}" type="presParOf" srcId="{11F1DA50-D438-41EF-AEB6-AE714E07D718}" destId="{6A89C94E-030E-4810-8699-FCB1B91C7EE2}" srcOrd="9" destOrd="0" presId="urn:microsoft.com/office/officeart/2005/8/layout/hierarchy1"/>
    <dgm:cxn modelId="{FE6C9C09-5BAA-4A0E-BDC0-B8A2EA5FE747}" type="presParOf" srcId="{6A89C94E-030E-4810-8699-FCB1B91C7EE2}" destId="{F00EF844-1B5A-4386-9E69-F00572DE20A2}" srcOrd="0" destOrd="0" presId="urn:microsoft.com/office/officeart/2005/8/layout/hierarchy1"/>
    <dgm:cxn modelId="{ABA0E5AF-1936-4519-94AC-6643011A6472}" type="presParOf" srcId="{F00EF844-1B5A-4386-9E69-F00572DE20A2}" destId="{F9637318-DA73-47F0-A0F9-6208E35FC664}" srcOrd="0" destOrd="0" presId="urn:microsoft.com/office/officeart/2005/8/layout/hierarchy1"/>
    <dgm:cxn modelId="{2C5503B1-B7E0-4E9B-AE14-4ABE014E38FD}" type="presParOf" srcId="{F00EF844-1B5A-4386-9E69-F00572DE20A2}" destId="{0E54114C-CB58-499F-B02B-651073A63CFB}" srcOrd="1" destOrd="0" presId="urn:microsoft.com/office/officeart/2005/8/layout/hierarchy1"/>
    <dgm:cxn modelId="{C0FC0BE3-DF2B-45B3-9CD3-2E88CE8C03BC}" type="presParOf" srcId="{6A89C94E-030E-4810-8699-FCB1B91C7EE2}" destId="{9802CA9B-EAEA-41F0-94EF-1382ED7E7BEE}" srcOrd="1" destOrd="0" presId="urn:microsoft.com/office/officeart/2005/8/layout/hierarchy1"/>
    <dgm:cxn modelId="{FAECBCA0-FAE9-42B9-AA7E-42BB2A76046E}" type="presParOf" srcId="{11F1DA50-D438-41EF-AEB6-AE714E07D718}" destId="{33CD1281-BA86-4E5F-BE14-690106FC6894}" srcOrd="10" destOrd="0" presId="urn:microsoft.com/office/officeart/2005/8/layout/hierarchy1"/>
    <dgm:cxn modelId="{135250ED-0A0F-4F53-8924-5F333823A733}" type="presParOf" srcId="{11F1DA50-D438-41EF-AEB6-AE714E07D718}" destId="{2D979541-3D76-48A1-94F5-6D92A8D04726}" srcOrd="11" destOrd="0" presId="urn:microsoft.com/office/officeart/2005/8/layout/hierarchy1"/>
    <dgm:cxn modelId="{83A7E7A4-D248-40EB-8408-648189DBD8C6}" type="presParOf" srcId="{2D979541-3D76-48A1-94F5-6D92A8D04726}" destId="{CB0543C3-BF6A-47BB-B65E-0AF6B4513424}" srcOrd="0" destOrd="0" presId="urn:microsoft.com/office/officeart/2005/8/layout/hierarchy1"/>
    <dgm:cxn modelId="{BBB9A713-9337-42BF-ABDF-E442820EA133}" type="presParOf" srcId="{CB0543C3-BF6A-47BB-B65E-0AF6B4513424}" destId="{3D6B148D-80F0-4CE0-B36F-79849914B289}" srcOrd="0" destOrd="0" presId="urn:microsoft.com/office/officeart/2005/8/layout/hierarchy1"/>
    <dgm:cxn modelId="{0E4F54BE-08C9-4F28-BC94-B2867363881F}" type="presParOf" srcId="{CB0543C3-BF6A-47BB-B65E-0AF6B4513424}" destId="{E78CA826-9CBC-47EC-AFF2-59A15E38E5F7}" srcOrd="1" destOrd="0" presId="urn:microsoft.com/office/officeart/2005/8/layout/hierarchy1"/>
    <dgm:cxn modelId="{7778A365-2203-466E-8198-6BA5CC7E8B95}" type="presParOf" srcId="{2D979541-3D76-48A1-94F5-6D92A8D04726}" destId="{267F44F3-7124-447B-BB27-AB2EBE730B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CD1281-BA86-4E5F-BE14-690106FC6894}">
      <dsp:nvSpPr>
        <dsp:cNvPr id="0" name=""/>
        <dsp:cNvSpPr/>
      </dsp:nvSpPr>
      <dsp:spPr>
        <a:xfrm>
          <a:off x="4197633" y="466740"/>
          <a:ext cx="3358093" cy="1012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669"/>
              </a:lnTo>
              <a:lnTo>
                <a:pt x="3358093" y="930669"/>
              </a:lnTo>
              <a:lnTo>
                <a:pt x="3358093" y="1012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1502A-FAEA-4F89-AB31-86B178714D88}">
      <dsp:nvSpPr>
        <dsp:cNvPr id="0" name=""/>
        <dsp:cNvSpPr/>
      </dsp:nvSpPr>
      <dsp:spPr>
        <a:xfrm>
          <a:off x="4197633" y="466740"/>
          <a:ext cx="1936279" cy="1012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669"/>
              </a:lnTo>
              <a:lnTo>
                <a:pt x="1936279" y="930669"/>
              </a:lnTo>
              <a:lnTo>
                <a:pt x="1936279" y="1012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7A1F4-80C8-479B-8884-ACC7C8030A8E}">
      <dsp:nvSpPr>
        <dsp:cNvPr id="0" name=""/>
        <dsp:cNvSpPr/>
      </dsp:nvSpPr>
      <dsp:spPr>
        <a:xfrm>
          <a:off x="4197633" y="466740"/>
          <a:ext cx="526763" cy="1012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669"/>
              </a:lnTo>
              <a:lnTo>
                <a:pt x="526763" y="930669"/>
              </a:lnTo>
              <a:lnTo>
                <a:pt x="526763" y="1012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46AB5-EA7E-4F9D-B2E7-C3DD253624A8}">
      <dsp:nvSpPr>
        <dsp:cNvPr id="0" name=""/>
        <dsp:cNvSpPr/>
      </dsp:nvSpPr>
      <dsp:spPr>
        <a:xfrm>
          <a:off x="3314743" y="466740"/>
          <a:ext cx="882889" cy="1012336"/>
        </a:xfrm>
        <a:custGeom>
          <a:avLst/>
          <a:gdLst/>
          <a:ahLst/>
          <a:cxnLst/>
          <a:rect l="0" t="0" r="0" b="0"/>
          <a:pathLst>
            <a:path>
              <a:moveTo>
                <a:pt x="882889" y="0"/>
              </a:moveTo>
              <a:lnTo>
                <a:pt x="882889" y="930669"/>
              </a:lnTo>
              <a:lnTo>
                <a:pt x="0" y="930669"/>
              </a:lnTo>
              <a:lnTo>
                <a:pt x="0" y="1012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8A8CC-91ED-4108-ADA9-072AE6CEC9D7}">
      <dsp:nvSpPr>
        <dsp:cNvPr id="0" name=""/>
        <dsp:cNvSpPr/>
      </dsp:nvSpPr>
      <dsp:spPr>
        <a:xfrm>
          <a:off x="1952753" y="466740"/>
          <a:ext cx="2244880" cy="1012336"/>
        </a:xfrm>
        <a:custGeom>
          <a:avLst/>
          <a:gdLst/>
          <a:ahLst/>
          <a:cxnLst/>
          <a:rect l="0" t="0" r="0" b="0"/>
          <a:pathLst>
            <a:path>
              <a:moveTo>
                <a:pt x="2244880" y="0"/>
              </a:moveTo>
              <a:lnTo>
                <a:pt x="2244880" y="930669"/>
              </a:lnTo>
              <a:lnTo>
                <a:pt x="0" y="930669"/>
              </a:lnTo>
              <a:lnTo>
                <a:pt x="0" y="1012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1F077-1D30-4345-8F61-B40EFB4E9A03}">
      <dsp:nvSpPr>
        <dsp:cNvPr id="0" name=""/>
        <dsp:cNvSpPr/>
      </dsp:nvSpPr>
      <dsp:spPr>
        <a:xfrm>
          <a:off x="596730" y="466740"/>
          <a:ext cx="3600903" cy="1012336"/>
        </a:xfrm>
        <a:custGeom>
          <a:avLst/>
          <a:gdLst/>
          <a:ahLst/>
          <a:cxnLst/>
          <a:rect l="0" t="0" r="0" b="0"/>
          <a:pathLst>
            <a:path>
              <a:moveTo>
                <a:pt x="3600903" y="0"/>
              </a:moveTo>
              <a:lnTo>
                <a:pt x="3600903" y="930669"/>
              </a:lnTo>
              <a:lnTo>
                <a:pt x="0" y="930669"/>
              </a:lnTo>
              <a:lnTo>
                <a:pt x="0" y="1012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1DCFB-1992-4211-847A-464B775E2474}">
      <dsp:nvSpPr>
        <dsp:cNvPr id="0" name=""/>
        <dsp:cNvSpPr/>
      </dsp:nvSpPr>
      <dsp:spPr>
        <a:xfrm>
          <a:off x="2729107" y="-93054"/>
          <a:ext cx="2937052" cy="559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DA2B3-9519-448E-A726-FEA6027A04C4}">
      <dsp:nvSpPr>
        <dsp:cNvPr id="0" name=""/>
        <dsp:cNvSpPr/>
      </dsp:nvSpPr>
      <dsp:spPr>
        <a:xfrm>
          <a:off x="2827059" y="0"/>
          <a:ext cx="2937052" cy="559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Виды кредитования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2827059" y="0"/>
        <a:ext cx="2937052" cy="559794"/>
      </dsp:txXfrm>
    </dsp:sp>
    <dsp:sp modelId="{45982594-F986-4ACE-9C81-0D434A24BBC0}">
      <dsp:nvSpPr>
        <dsp:cNvPr id="0" name=""/>
        <dsp:cNvSpPr/>
      </dsp:nvSpPr>
      <dsp:spPr>
        <a:xfrm>
          <a:off x="1946" y="1479076"/>
          <a:ext cx="1189567" cy="2626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9F74D-3A79-4D0D-B697-A9F25376CAC0}">
      <dsp:nvSpPr>
        <dsp:cNvPr id="0" name=""/>
        <dsp:cNvSpPr/>
      </dsp:nvSpPr>
      <dsp:spPr>
        <a:xfrm>
          <a:off x="99898" y="1572131"/>
          <a:ext cx="1189567" cy="2626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Автокредиты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99898" y="1572131"/>
        <a:ext cx="1189567" cy="2626102"/>
      </dsp:txXfrm>
    </dsp:sp>
    <dsp:sp modelId="{C7C9A839-62A0-468A-B81B-348C506A1906}">
      <dsp:nvSpPr>
        <dsp:cNvPr id="0" name=""/>
        <dsp:cNvSpPr/>
      </dsp:nvSpPr>
      <dsp:spPr>
        <a:xfrm>
          <a:off x="1387417" y="1479076"/>
          <a:ext cx="1130670" cy="2694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18AD6-7ADE-4000-A8BF-12CA270331D1}">
      <dsp:nvSpPr>
        <dsp:cNvPr id="0" name=""/>
        <dsp:cNvSpPr/>
      </dsp:nvSpPr>
      <dsp:spPr>
        <a:xfrm>
          <a:off x="1485369" y="1572131"/>
          <a:ext cx="1130670" cy="2694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Кредит «Молодая семья» </a:t>
          </a:r>
          <a:endParaRPr lang="ru-RU" sz="1400" kern="1200" dirty="0"/>
        </a:p>
      </dsp:txBody>
      <dsp:txXfrm>
        <a:off x="1485369" y="1572131"/>
        <a:ext cx="1130670" cy="2694386"/>
      </dsp:txXfrm>
    </dsp:sp>
    <dsp:sp modelId="{FF0FCD36-E210-404C-AA21-80D90E317D94}">
      <dsp:nvSpPr>
        <dsp:cNvPr id="0" name=""/>
        <dsp:cNvSpPr/>
      </dsp:nvSpPr>
      <dsp:spPr>
        <a:xfrm>
          <a:off x="2713991" y="1479076"/>
          <a:ext cx="1201504" cy="2682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13FAB-6205-4E87-960D-BC6062AB1772}">
      <dsp:nvSpPr>
        <dsp:cNvPr id="0" name=""/>
        <dsp:cNvSpPr/>
      </dsp:nvSpPr>
      <dsp:spPr>
        <a:xfrm>
          <a:off x="2811943" y="1572131"/>
          <a:ext cx="1201504" cy="2682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Пенсионный кредит </a:t>
          </a:r>
          <a:endParaRPr lang="ru-RU" sz="1800" kern="1200" dirty="0"/>
        </a:p>
      </dsp:txBody>
      <dsp:txXfrm>
        <a:off x="2811943" y="1572131"/>
        <a:ext cx="1201504" cy="2682070"/>
      </dsp:txXfrm>
    </dsp:sp>
    <dsp:sp modelId="{4B843862-9E63-432D-958C-316209EC6CFD}">
      <dsp:nvSpPr>
        <dsp:cNvPr id="0" name=""/>
        <dsp:cNvSpPr/>
      </dsp:nvSpPr>
      <dsp:spPr>
        <a:xfrm>
          <a:off x="4111399" y="1479076"/>
          <a:ext cx="1225994" cy="2688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1FE25-C801-4A60-AB36-ECA6A72ACA3F}">
      <dsp:nvSpPr>
        <dsp:cNvPr id="0" name=""/>
        <dsp:cNvSpPr/>
      </dsp:nvSpPr>
      <dsp:spPr>
        <a:xfrm>
          <a:off x="4209351" y="1572131"/>
          <a:ext cx="1225994" cy="2688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Кредит на неотложные нужды </a:t>
          </a:r>
          <a:endParaRPr lang="ru-RU" sz="1600" kern="1200" dirty="0"/>
        </a:p>
      </dsp:txBody>
      <dsp:txXfrm>
        <a:off x="4209351" y="1572131"/>
        <a:ext cx="1225994" cy="2688228"/>
      </dsp:txXfrm>
    </dsp:sp>
    <dsp:sp modelId="{F9637318-DA73-47F0-A0F9-6208E35FC664}">
      <dsp:nvSpPr>
        <dsp:cNvPr id="0" name=""/>
        <dsp:cNvSpPr/>
      </dsp:nvSpPr>
      <dsp:spPr>
        <a:xfrm>
          <a:off x="5533297" y="1479076"/>
          <a:ext cx="1201230" cy="2682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4114C-CB58-499F-B02B-651073A63CFB}">
      <dsp:nvSpPr>
        <dsp:cNvPr id="0" name=""/>
        <dsp:cNvSpPr/>
      </dsp:nvSpPr>
      <dsp:spPr>
        <a:xfrm>
          <a:off x="5631249" y="1572131"/>
          <a:ext cx="1201230" cy="2682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Ипотечный кредит </a:t>
          </a:r>
          <a:endParaRPr lang="ru-RU" sz="1600" kern="1200" dirty="0"/>
        </a:p>
      </dsp:txBody>
      <dsp:txXfrm>
        <a:off x="5631249" y="1572131"/>
        <a:ext cx="1201230" cy="2682076"/>
      </dsp:txXfrm>
    </dsp:sp>
    <dsp:sp modelId="{3D6B148D-80F0-4CE0-B36F-79849914B289}">
      <dsp:nvSpPr>
        <dsp:cNvPr id="0" name=""/>
        <dsp:cNvSpPr/>
      </dsp:nvSpPr>
      <dsp:spPr>
        <a:xfrm>
          <a:off x="6930431" y="1479076"/>
          <a:ext cx="1250589" cy="2694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CA826-9CBC-47EC-AFF2-59A15E38E5F7}">
      <dsp:nvSpPr>
        <dsp:cNvPr id="0" name=""/>
        <dsp:cNvSpPr/>
      </dsp:nvSpPr>
      <dsp:spPr>
        <a:xfrm>
          <a:off x="7028383" y="1572131"/>
          <a:ext cx="1250589" cy="2694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Образовательный кредит </a:t>
          </a:r>
          <a:endParaRPr lang="ru-RU" sz="1400" kern="1200" dirty="0"/>
        </a:p>
      </dsp:txBody>
      <dsp:txXfrm>
        <a:off x="7028383" y="1572131"/>
        <a:ext cx="1250589" cy="2694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ПОСЛЕДОВАТЕЛЬНОСТЬ  ПРОЦЕНТНЫХ РАСЧЕТОВ ПРИ ОСУЩЕСТВЛЕНИИ БАНКОВСКИХ ОПЕРАЦИЙ</a:t>
            </a:r>
            <a:endParaRPr lang="ru-RU" dirty="0"/>
          </a:p>
        </p:txBody>
      </p:sp>
      <p:pic>
        <p:nvPicPr>
          <p:cNvPr id="7" name="Рисунок 6" descr="procen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129" b="11129"/>
          <a:stretch>
            <a:fillRect/>
          </a:stretch>
        </p:blipFill>
        <p:spPr>
          <a:xfrm>
            <a:off x="755576" y="692696"/>
            <a:ext cx="5688632" cy="4248471"/>
          </a:xfrm>
        </p:spPr>
      </p:pic>
      <p:sp>
        <p:nvSpPr>
          <p:cNvPr id="8" name="Прямоугольник 7"/>
          <p:cNvSpPr/>
          <p:nvPr/>
        </p:nvSpPr>
        <p:spPr>
          <a:xfrm>
            <a:off x="683568" y="5373216"/>
            <a:ext cx="58926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«Счет и вычисления - основа </a:t>
            </a:r>
            <a:endParaRPr lang="ru-RU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порядка </a:t>
            </a:r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</a:t>
            </a:r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голове. </a:t>
            </a:r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(Песталоцци)»</a:t>
            </a:r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  </a:t>
            </a:r>
            <a:endParaRPr lang="ru-RU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548680"/>
          <a:ext cx="828092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procent.jpg"/>
          <p:cNvPicPr>
            <a:picLocks noChangeAspect="1"/>
          </p:cNvPicPr>
          <p:nvPr/>
        </p:nvPicPr>
        <p:blipFill>
          <a:blip r:embed="rId7" cstate="print"/>
          <a:srcRect t="11129" b="11129"/>
          <a:stretch>
            <a:fillRect/>
          </a:stretch>
        </p:blipFill>
        <p:spPr>
          <a:xfrm>
            <a:off x="7524328" y="5301208"/>
            <a:ext cx="1446261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2446040" cy="1050517"/>
          </a:xfrm>
        </p:spPr>
        <p:txBody>
          <a:bodyPr/>
          <a:lstStyle/>
          <a:p>
            <a:r>
              <a:rPr lang="ru-RU" dirty="0" smtClean="0"/>
              <a:t>Итоги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2792" y="1052736"/>
            <a:ext cx="6400800" cy="405742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важен с прикладной точки зрения.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человек в своей жизни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часто встречается с проблемой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использования банковских услуг, что подчас ставит в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затруднительное положение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даже взрослых и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самодостаточных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людей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Расчеты в задачах, использование предложенных формул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показывают, насколько важно и нужно в обычной жизни свободно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использовать процентные расчеты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уметь пользоваться приведенными в данной работе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вычислениями, начиная с младших школьников.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rocent.jpg"/>
          <p:cNvPicPr>
            <a:picLocks noChangeAspect="1"/>
          </p:cNvPicPr>
          <p:nvPr/>
        </p:nvPicPr>
        <p:blipFill>
          <a:blip r:embed="rId2" cstate="print"/>
          <a:srcRect t="11129" b="11129"/>
          <a:stretch>
            <a:fillRect/>
          </a:stretch>
        </p:blipFill>
        <p:spPr>
          <a:xfrm>
            <a:off x="7524328" y="5301208"/>
            <a:ext cx="1446261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0"/>
            <a:ext cx="6400800" cy="5544616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Условия вклада: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Минимальная сумма первоначального взноса – 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10 </a:t>
            </a:r>
            <a:r>
              <a:rPr lang="ru-RU" b="1" i="1" dirty="0" smtClean="0">
                <a:solidFill>
                  <a:srgbClr val="002060"/>
                </a:solidFill>
              </a:rPr>
              <a:t>рублей;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Процентная ставка по вкладу – </a:t>
            </a:r>
            <a:r>
              <a:rPr lang="ru-RU" b="1" i="1" dirty="0" smtClean="0">
                <a:solidFill>
                  <a:srgbClr val="002060"/>
                </a:solidFill>
              </a:rPr>
              <a:t>0,1</a:t>
            </a:r>
            <a:r>
              <a:rPr lang="ru-RU" b="1" i="1" dirty="0" smtClean="0">
                <a:solidFill>
                  <a:srgbClr val="002060"/>
                </a:solidFill>
              </a:rPr>
              <a:t>% годовых;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Срок хранения </a:t>
            </a:r>
            <a:r>
              <a:rPr lang="ru-RU" b="1" i="1" dirty="0" smtClean="0">
                <a:solidFill>
                  <a:srgbClr val="002060"/>
                </a:solidFill>
              </a:rPr>
              <a:t>– 10 </a:t>
            </a:r>
            <a:r>
              <a:rPr lang="ru-RU" b="1" i="1" dirty="0" smtClean="0">
                <a:solidFill>
                  <a:srgbClr val="002060"/>
                </a:solidFill>
              </a:rPr>
              <a:t>лет;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Дополнительные взносы </a:t>
            </a:r>
            <a:r>
              <a:rPr lang="ru-RU" b="1" i="1" dirty="0" smtClean="0">
                <a:solidFill>
                  <a:srgbClr val="002060"/>
                </a:solidFill>
              </a:rPr>
              <a:t>по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вкладу </a:t>
            </a:r>
            <a:r>
              <a:rPr lang="ru-RU" b="1" i="1" dirty="0" smtClean="0">
                <a:solidFill>
                  <a:srgbClr val="002060"/>
                </a:solidFill>
              </a:rPr>
              <a:t>разрешены;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Предусмотрена частичная </a:t>
            </a:r>
            <a:r>
              <a:rPr lang="ru-RU" b="1" i="1" dirty="0" smtClean="0">
                <a:solidFill>
                  <a:srgbClr val="002060"/>
                </a:solidFill>
              </a:rPr>
              <a:t>выдача </a:t>
            </a:r>
            <a:r>
              <a:rPr lang="ru-RU" b="1" i="1" dirty="0" smtClean="0">
                <a:solidFill>
                  <a:srgbClr val="002060"/>
                </a:solidFill>
              </a:rPr>
              <a:t>вклада.</a:t>
            </a:r>
            <a:endParaRPr lang="ru-RU" b="1" i="1" dirty="0" smtClean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 bwMode="auto">
          <a:xfrm rot="16200000">
            <a:off x="-1594311" y="2617856"/>
            <a:ext cx="46586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/>
              <a:t>«ЗАРПЛАТНЫЙ»</a:t>
            </a:r>
          </a:p>
        </p:txBody>
      </p:sp>
      <p:pic>
        <p:nvPicPr>
          <p:cNvPr id="5" name="Рисунок 4" descr="procent.jpg"/>
          <p:cNvPicPr>
            <a:picLocks noChangeAspect="1"/>
          </p:cNvPicPr>
          <p:nvPr/>
        </p:nvPicPr>
        <p:blipFill>
          <a:blip r:embed="rId2" cstate="print"/>
          <a:srcRect t="11129" b="11129"/>
          <a:stretch>
            <a:fillRect/>
          </a:stretch>
        </p:blipFill>
        <p:spPr>
          <a:xfrm>
            <a:off x="7524328" y="5301208"/>
            <a:ext cx="1446261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2792" y="620688"/>
            <a:ext cx="6400800" cy="4489474"/>
          </a:xfrm>
        </p:spPr>
        <p:txBody>
          <a:bodyPr>
            <a:normAutofit fontScale="62500" lnSpcReduction="20000"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Условия вклада:</a:t>
            </a: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Минимальная сумма первоначального взноса – </a:t>
            </a:r>
            <a:r>
              <a:rPr lang="ru-RU" sz="4400" b="1" i="1" dirty="0" smtClean="0">
                <a:solidFill>
                  <a:srgbClr val="002060"/>
                </a:solidFill>
              </a:rPr>
              <a:t>100 </a:t>
            </a:r>
            <a:r>
              <a:rPr lang="ru-RU" sz="4400" b="1" i="1" dirty="0" smtClean="0">
                <a:solidFill>
                  <a:srgbClr val="002060"/>
                </a:solidFill>
              </a:rPr>
              <a:t>рублей;</a:t>
            </a: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Процентная ставка по вкладу </a:t>
            </a:r>
            <a:endParaRPr lang="ru-RU" sz="4400" b="1" i="1" dirty="0" smtClean="0">
              <a:solidFill>
                <a:srgbClr val="002060"/>
              </a:solidFill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– </a:t>
            </a:r>
            <a:r>
              <a:rPr lang="ru-RU" sz="4400" b="1" i="1" dirty="0" smtClean="0">
                <a:solidFill>
                  <a:srgbClr val="002060"/>
                </a:solidFill>
              </a:rPr>
              <a:t>0</a:t>
            </a:r>
            <a:r>
              <a:rPr lang="ru-RU" sz="4400" b="1" i="1" dirty="0" smtClean="0">
                <a:solidFill>
                  <a:srgbClr val="002060"/>
                </a:solidFill>
              </a:rPr>
              <a:t>, 1</a:t>
            </a:r>
            <a:r>
              <a:rPr lang="ru-RU" sz="4400" b="1" i="1" dirty="0" smtClean="0">
                <a:solidFill>
                  <a:srgbClr val="002060"/>
                </a:solidFill>
              </a:rPr>
              <a:t>% годовых;</a:t>
            </a: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Срок хранения вклада – </a:t>
            </a:r>
            <a:r>
              <a:rPr lang="ru-RU" sz="4400" b="1" i="1" dirty="0" smtClean="0">
                <a:solidFill>
                  <a:srgbClr val="002060"/>
                </a:solidFill>
              </a:rPr>
              <a:t>10 </a:t>
            </a:r>
            <a:r>
              <a:rPr lang="ru-RU" sz="4400" b="1" i="1" dirty="0" smtClean="0">
                <a:solidFill>
                  <a:srgbClr val="002060"/>
                </a:solidFill>
              </a:rPr>
              <a:t>лет;</a:t>
            </a: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Дополнительные взносы по вкладу разрешены и не ограничены;</a:t>
            </a: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Предусмотрена частичная </a:t>
            </a:r>
            <a:r>
              <a:rPr lang="ru-RU" sz="4400" b="1" i="1" dirty="0" smtClean="0">
                <a:solidFill>
                  <a:srgbClr val="002060"/>
                </a:solidFill>
              </a:rPr>
              <a:t>выдача </a:t>
            </a:r>
            <a:r>
              <a:rPr lang="ru-RU" sz="4400" b="1" i="1" dirty="0" smtClean="0">
                <a:solidFill>
                  <a:srgbClr val="002060"/>
                </a:solidFill>
              </a:rPr>
              <a:t>вклада.</a:t>
            </a:r>
            <a:endParaRPr lang="ru-RU" sz="4400" b="1" i="1" dirty="0" smtClean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 bwMode="auto">
          <a:xfrm rot="16200000">
            <a:off x="-3021305" y="3075057"/>
            <a:ext cx="685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4000" dirty="0">
                <a:latin typeface="Arial" charset="0"/>
              </a:rPr>
              <a:t>«УНИВЕРСАЛЬНЫЙ»</a:t>
            </a:r>
          </a:p>
        </p:txBody>
      </p:sp>
      <p:pic>
        <p:nvPicPr>
          <p:cNvPr id="5" name="Рисунок 4" descr="procent.jpg"/>
          <p:cNvPicPr>
            <a:picLocks noChangeAspect="1"/>
          </p:cNvPicPr>
          <p:nvPr/>
        </p:nvPicPr>
        <p:blipFill>
          <a:blip r:embed="rId2" cstate="print"/>
          <a:srcRect t="11129" b="11129"/>
          <a:stretch>
            <a:fillRect/>
          </a:stretch>
        </p:blipFill>
        <p:spPr>
          <a:xfrm>
            <a:off x="7524328" y="5301208"/>
            <a:ext cx="1446261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88640"/>
            <a:ext cx="6912768" cy="583264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Условия вклада: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Минимальная сумма первоначального взноса – </a:t>
            </a:r>
            <a:r>
              <a:rPr lang="ru-RU" b="1" i="1" dirty="0" smtClean="0">
                <a:solidFill>
                  <a:srgbClr val="002060"/>
                </a:solidFill>
              </a:rPr>
              <a:t>не ограничена</a:t>
            </a:r>
            <a:r>
              <a:rPr lang="ru-RU" b="1" i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Процентная ставка 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по </a:t>
            </a:r>
            <a:r>
              <a:rPr lang="ru-RU" b="1" i="1" dirty="0" smtClean="0">
                <a:solidFill>
                  <a:srgbClr val="002060"/>
                </a:solidFill>
              </a:rPr>
              <a:t>вкладу </a:t>
            </a:r>
            <a:r>
              <a:rPr lang="ru-RU" b="1" i="1" dirty="0" smtClean="0">
                <a:solidFill>
                  <a:srgbClr val="002060"/>
                </a:solidFill>
              </a:rPr>
              <a:t>– </a:t>
            </a:r>
            <a:r>
              <a:rPr lang="ru-RU" b="1" i="1" dirty="0" smtClean="0">
                <a:solidFill>
                  <a:srgbClr val="002060"/>
                </a:solidFill>
              </a:rPr>
              <a:t>0</a:t>
            </a:r>
            <a:r>
              <a:rPr lang="ru-RU" b="1" i="1" dirty="0" smtClean="0">
                <a:solidFill>
                  <a:srgbClr val="002060"/>
                </a:solidFill>
              </a:rPr>
              <a:t>, 1</a:t>
            </a:r>
            <a:r>
              <a:rPr lang="ru-RU" b="1" i="1" dirty="0" smtClean="0">
                <a:solidFill>
                  <a:srgbClr val="002060"/>
                </a:solidFill>
              </a:rPr>
              <a:t>% годовых;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Срок хранения вклада – </a:t>
            </a:r>
            <a:r>
              <a:rPr lang="ru-RU" b="1" i="1" dirty="0" smtClean="0">
                <a:solidFill>
                  <a:srgbClr val="002060"/>
                </a:solidFill>
              </a:rPr>
              <a:t>10 лет;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Дополнительные взносы по вкладу разрешены и не ограничены;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Предусмотрена частичная </a:t>
            </a:r>
            <a:r>
              <a:rPr lang="ru-RU" b="1" i="1" dirty="0" smtClean="0">
                <a:solidFill>
                  <a:srgbClr val="002060"/>
                </a:solidFill>
              </a:rPr>
              <a:t>выдача </a:t>
            </a:r>
            <a:r>
              <a:rPr lang="ru-RU" b="1" i="1" dirty="0" smtClean="0">
                <a:solidFill>
                  <a:srgbClr val="002060"/>
                </a:solidFill>
              </a:rPr>
              <a:t>вклада. </a:t>
            </a:r>
            <a:endParaRPr lang="ru-RU" b="1" i="1" dirty="0" smtClean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 bwMode="auto">
          <a:xfrm rot="16200000">
            <a:off x="-2696954" y="2856800"/>
            <a:ext cx="64828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4000" dirty="0"/>
              <a:t>«ДО ВОСТРЕБОВАНИЯ»</a:t>
            </a:r>
          </a:p>
        </p:txBody>
      </p:sp>
      <p:pic>
        <p:nvPicPr>
          <p:cNvPr id="5" name="Рисунок 4" descr="procent.jpg"/>
          <p:cNvPicPr>
            <a:picLocks noChangeAspect="1"/>
          </p:cNvPicPr>
          <p:nvPr/>
        </p:nvPicPr>
        <p:blipFill>
          <a:blip r:embed="rId2" cstate="print"/>
          <a:srcRect t="11129" b="11129"/>
          <a:stretch>
            <a:fillRect/>
          </a:stretch>
        </p:blipFill>
        <p:spPr>
          <a:xfrm>
            <a:off x="7524328" y="5301208"/>
            <a:ext cx="1446261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just"/>
            <a:r>
              <a:rPr lang="ru-RU" i="1" dirty="0" smtClean="0">
                <a:solidFill>
                  <a:srgbClr val="002060"/>
                </a:solidFill>
              </a:rPr>
              <a:t>Вкладчик положил на счёт в Сбербанке </a:t>
            </a:r>
            <a:r>
              <a:rPr lang="ru-RU" i="1" dirty="0" smtClean="0">
                <a:solidFill>
                  <a:srgbClr val="002060"/>
                </a:solidFill>
              </a:rPr>
              <a:t>100</a:t>
            </a:r>
            <a:r>
              <a:rPr lang="ru-RU" i="1" dirty="0" smtClean="0">
                <a:solidFill>
                  <a:srgbClr val="002060"/>
                </a:solidFill>
              </a:rPr>
              <a:t> 000 рублей. Срок вклада </a:t>
            </a:r>
            <a:r>
              <a:rPr lang="ru-RU" i="1" dirty="0" smtClean="0">
                <a:solidFill>
                  <a:srgbClr val="002060"/>
                </a:solidFill>
              </a:rPr>
              <a:t>–4 года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i="1" dirty="0" smtClean="0">
                <a:solidFill>
                  <a:srgbClr val="002060"/>
                </a:solidFill>
              </a:rPr>
              <a:t>Процентная </a:t>
            </a:r>
            <a:r>
              <a:rPr lang="ru-RU" i="1" dirty="0" smtClean="0">
                <a:solidFill>
                  <a:srgbClr val="002060"/>
                </a:solidFill>
              </a:rPr>
              <a:t>ставка – </a:t>
            </a:r>
            <a:r>
              <a:rPr lang="ru-RU" i="1" dirty="0" smtClean="0">
                <a:solidFill>
                  <a:srgbClr val="002060"/>
                </a:solidFill>
              </a:rPr>
              <a:t>7 </a:t>
            </a:r>
            <a:r>
              <a:rPr lang="ru-RU" i="1" dirty="0" smtClean="0">
                <a:solidFill>
                  <a:srgbClr val="002060"/>
                </a:solidFill>
              </a:rPr>
              <a:t>% годовых. </a:t>
            </a:r>
            <a:r>
              <a:rPr lang="ru-RU" i="1" dirty="0" err="1" smtClean="0">
                <a:solidFill>
                  <a:srgbClr val="002060"/>
                </a:solidFill>
              </a:rPr>
              <a:t>Каую</a:t>
            </a:r>
            <a:r>
              <a:rPr lang="ru-RU" i="1" dirty="0" smtClean="0">
                <a:solidFill>
                  <a:srgbClr val="002060"/>
                </a:solidFill>
              </a:rPr>
              <a:t> сумму получит </a:t>
            </a:r>
            <a:r>
              <a:rPr lang="ru-RU" i="1" dirty="0" smtClean="0">
                <a:solidFill>
                  <a:srgbClr val="002060"/>
                </a:solidFill>
              </a:rPr>
              <a:t>заемщик в конце срока действия вклада при условии </a:t>
            </a:r>
            <a:r>
              <a:rPr lang="ru-RU" i="1" dirty="0" smtClean="0">
                <a:solidFill>
                  <a:srgbClr val="002060"/>
                </a:solidFill>
              </a:rPr>
              <a:t>что остаток </a:t>
            </a:r>
            <a:r>
              <a:rPr lang="ru-RU" i="1" dirty="0" smtClean="0">
                <a:solidFill>
                  <a:srgbClr val="002060"/>
                </a:solidFill>
              </a:rPr>
              <a:t>по </a:t>
            </a:r>
            <a:r>
              <a:rPr lang="ru-RU" i="1" dirty="0" smtClean="0">
                <a:solidFill>
                  <a:srgbClr val="002060"/>
                </a:solidFill>
              </a:rPr>
              <a:t>вкладу останется нетронутым</a:t>
            </a:r>
            <a:r>
              <a:rPr lang="en-US" i="1" dirty="0" smtClean="0">
                <a:solidFill>
                  <a:srgbClr val="002060"/>
                </a:solidFill>
              </a:rPr>
              <a:t>?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procent.jpg"/>
          <p:cNvPicPr>
            <a:picLocks noChangeAspect="1"/>
          </p:cNvPicPr>
          <p:nvPr/>
        </p:nvPicPr>
        <p:blipFill>
          <a:blip r:embed="rId2" cstate="print"/>
          <a:srcRect t="11129" b="11129"/>
          <a:stretch>
            <a:fillRect/>
          </a:stretch>
        </p:blipFill>
        <p:spPr>
          <a:xfrm>
            <a:off x="7524328" y="5301208"/>
            <a:ext cx="1446261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Формулы для решения задачи</a:t>
            </a:r>
            <a:endParaRPr lang="ru-RU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49744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*(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/ 100)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04864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искомая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сумма,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которую клиент получит по мере окончания срока вклада с учетом начисленных процентов, в рублях;</a:t>
            </a:r>
          </a:p>
          <a:p>
            <a:pPr algn="just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первоначальная сумма размещенного вклада, в рублях;</a:t>
            </a:r>
          </a:p>
          <a:p>
            <a:pPr algn="just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процентная ставка, в % годовых;</a:t>
            </a:r>
          </a:p>
          <a:p>
            <a:pPr algn="just"/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срок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размещения вклада,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годах.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procent.jpg"/>
          <p:cNvPicPr>
            <a:picLocks noChangeAspect="1"/>
          </p:cNvPicPr>
          <p:nvPr/>
        </p:nvPicPr>
        <p:blipFill>
          <a:blip r:embed="rId2" cstate="print"/>
          <a:srcRect t="11129" b="11129"/>
          <a:stretch>
            <a:fillRect/>
          </a:stretch>
        </p:blipFill>
        <p:spPr>
          <a:xfrm>
            <a:off x="7524328" y="5301208"/>
            <a:ext cx="1446261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404664"/>
            <a:ext cx="2734072" cy="7075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196752"/>
            <a:ext cx="6400800" cy="3528392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Вкладчик внес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счёт в Сбербанке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000 рублей. Срок вклада –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года. Вид вклада –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Солнечныйй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Процентная ставка –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7,5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 годовых.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Какую сумму получит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заемщик в конце срока действия вклада при условии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вклад останется нетронутым?</a:t>
            </a: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procent.jpg"/>
          <p:cNvPicPr>
            <a:picLocks noChangeAspect="1"/>
          </p:cNvPicPr>
          <p:nvPr/>
        </p:nvPicPr>
        <p:blipFill>
          <a:blip r:embed="rId2" cstate="print"/>
          <a:srcRect t="11129" b="11129"/>
          <a:stretch>
            <a:fillRect/>
          </a:stretch>
        </p:blipFill>
        <p:spPr>
          <a:xfrm>
            <a:off x="7524328" y="5301208"/>
            <a:ext cx="1446261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260648"/>
            <a:ext cx="2664296" cy="8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908720"/>
            <a:ext cx="6400800" cy="496855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Применяем  формулу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простых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процентов</a:t>
            </a:r>
          </a:p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*(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/ 100)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искомая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сумма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которую клиент получит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окончании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срока вклада с учетом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процентов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рублях;</a:t>
            </a:r>
          </a:p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первоначальная сумма размещенного вклада, в рублях;</a:t>
            </a:r>
          </a:p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процентная ставка, в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%;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срок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размещения вклада,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годах.</a:t>
            </a:r>
          </a:p>
          <a:p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39552" y="34290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теперь рассмотрим вопросы следующего занятия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Домашнее задание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Провести исследование  по видам вкладов и кредитов банков своего города, подготовить сообщение по теме.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419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Welcome</vt:lpstr>
      <vt:lpstr>ПОСЛЕДОВАТЕЛЬНОСТЬ  ПРОЦЕНТНЫХ РАСЧЕТОВ ПРИ ОСУЩЕСТВЛЕНИИ БАНКОВСКИХ ОПЕРАЦИЙ</vt:lpstr>
      <vt:lpstr>«ЗАРПЛАТНЫЙ»</vt:lpstr>
      <vt:lpstr>«УНИВЕРСАЛЬНЫЙ»</vt:lpstr>
      <vt:lpstr>«ДО ВОСТРЕБОВАНИЯ»</vt:lpstr>
      <vt:lpstr>Задача 1 </vt:lpstr>
      <vt:lpstr>Формулы для решения задачи</vt:lpstr>
      <vt:lpstr>Задача 2 </vt:lpstr>
      <vt:lpstr>Решение </vt:lpstr>
      <vt:lpstr>А теперь рассмотрим вопросы следующего занятия </vt:lpstr>
      <vt:lpstr>Слайд 10</vt:lpstr>
      <vt:lpstr>Итоги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ПОСЛЕДОВАТЕЛЬНОСТЬ  ПРОЦЕНТНЫХ РАСЧЕТОВ ПРИ ОСУЩЕСТВЛЕНИИ БАНКОВСКИХ ОПЕРАЦИЙ</dc:title>
  <dc:creator>Тема</dc:creator>
  <cp:lastModifiedBy>Тема</cp:lastModifiedBy>
  <cp:revision>6</cp:revision>
  <dcterms:created xsi:type="dcterms:W3CDTF">2012-03-19T05:30:25Z</dcterms:created>
  <dcterms:modified xsi:type="dcterms:W3CDTF">2012-03-19T06:27:28Z</dcterms:modified>
</cp:coreProperties>
</file>