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3" r:id="rId5"/>
    <p:sldId id="262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1744046" y="1488725"/>
            <a:ext cx="6356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/>
              <a:t>У</a:t>
            </a:r>
            <a:r>
              <a:rPr lang="ru-RU" sz="6000" b="1" dirty="0" smtClean="0"/>
              <a:t>равнение</a:t>
            </a:r>
            <a:r>
              <a:rPr lang="ru-RU" sz="6000" dirty="0" smtClean="0"/>
              <a:t>  </a:t>
            </a:r>
            <a:r>
              <a:rPr lang="ru-RU" sz="6000" b="1" dirty="0"/>
              <a:t>х</a:t>
            </a:r>
            <a:r>
              <a:rPr lang="ru-RU" sz="6000" b="1" baseline="30000" dirty="0" smtClean="0"/>
              <a:t>2</a:t>
            </a:r>
            <a:r>
              <a:rPr lang="ru-RU" sz="6000" b="1" dirty="0" smtClean="0"/>
              <a:t>=</a:t>
            </a:r>
            <a:r>
              <a:rPr lang="en-US" sz="6000" dirty="0" smtClean="0"/>
              <a:t>a</a:t>
            </a:r>
            <a:endParaRPr lang="ru-RU" sz="6000" baseline="300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5220071" y="4869160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 учителя математики ГБОУ СОШ </a:t>
            </a:r>
            <a:r>
              <a:rPr lang="ru-RU" dirty="0" err="1" smtClean="0"/>
              <a:t>с.Курумоч</a:t>
            </a:r>
            <a:r>
              <a:rPr lang="ru-RU" dirty="0" smtClean="0"/>
              <a:t> </a:t>
            </a:r>
          </a:p>
          <a:p>
            <a:r>
              <a:rPr lang="ru-RU" dirty="0" smtClean="0"/>
              <a:t>Бельской Ирины Владимировны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90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Учитель\AppData\Local\Microsoft\Windows\Temporary Internet Files\Content.IE5\TWID2I6X\MC9003975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55" y="1990119"/>
            <a:ext cx="4184609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97434" y="908720"/>
            <a:ext cx="5833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Рассмотрим</a:t>
            </a:r>
            <a:r>
              <a:rPr lang="ru-RU" sz="2800" dirty="0" smtClean="0"/>
              <a:t>  </a:t>
            </a:r>
            <a:r>
              <a:rPr lang="ru-RU" sz="3600" b="1" dirty="0" smtClean="0"/>
              <a:t>уравнение Х</a:t>
            </a:r>
            <a:r>
              <a:rPr lang="ru-RU" sz="3600" b="1" baseline="30000" dirty="0" smtClean="0"/>
              <a:t>2</a:t>
            </a:r>
            <a:r>
              <a:rPr lang="ru-RU" sz="3600" b="1" dirty="0" smtClean="0"/>
              <a:t>=</a:t>
            </a:r>
            <a:r>
              <a:rPr lang="en-US" sz="3600" b="1" dirty="0" smtClean="0"/>
              <a:t> a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792226"/>
            <a:ext cx="33920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– </a:t>
            </a:r>
            <a:r>
              <a:rPr lang="ru-RU" sz="2400" b="1" dirty="0" smtClean="0"/>
              <a:t>некоторое число</a:t>
            </a:r>
          </a:p>
          <a:p>
            <a:endParaRPr lang="ru-RU" dirty="0"/>
          </a:p>
          <a:p>
            <a:r>
              <a:rPr lang="ru-RU" sz="2400" b="1" dirty="0" smtClean="0"/>
              <a:t>Х - переменная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77969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75" y="1417146"/>
            <a:ext cx="3513251" cy="237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417146"/>
            <a:ext cx="3371578" cy="237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76" y="4077072"/>
            <a:ext cx="351325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569" y="4077072"/>
            <a:ext cx="337157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5"/>
          <p:cNvSpPr>
            <a:spLocks noChangeArrowheads="1"/>
          </p:cNvSpPr>
          <p:nvPr/>
        </p:nvSpPr>
        <p:spPr bwMode="auto">
          <a:xfrm rot="10800000" flipV="1">
            <a:off x="611560" y="338554"/>
            <a:ext cx="853244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5572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0152" y="278373"/>
            <a:ext cx="817525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 каких рисунках изображены графики 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функций </a:t>
            </a:r>
            <a:r>
              <a:rPr lang="ru-RU" sz="24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 = х</a:t>
            </a:r>
            <a:r>
              <a:rPr lang="ru-RU" sz="2400" b="1" i="1" baseline="30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4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 = а</a:t>
            </a:r>
            <a:r>
              <a:rPr lang="ru-RU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lang="ru-RU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509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15752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Рассмотрим</a:t>
            </a:r>
            <a:r>
              <a:rPr lang="ru-RU" sz="3200" dirty="0" smtClean="0"/>
              <a:t> </a:t>
            </a:r>
            <a:r>
              <a:rPr lang="en-US" dirty="0" smtClean="0"/>
              <a:t> </a:t>
            </a:r>
            <a:r>
              <a:rPr lang="ru-RU" sz="3200" b="1" dirty="0" smtClean="0"/>
              <a:t>графическое решение  </a:t>
            </a:r>
            <a:endParaRPr lang="en-US" sz="3200" b="1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</a:t>
            </a:r>
            <a:r>
              <a:rPr lang="ru-RU" sz="4000" dirty="0" smtClean="0"/>
              <a:t>х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=</a:t>
            </a:r>
            <a:r>
              <a:rPr lang="en-US" sz="4000" dirty="0" smtClean="0"/>
              <a:t>a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2112888"/>
            <a:ext cx="1788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y</a:t>
            </a:r>
            <a:r>
              <a:rPr lang="ru-RU" sz="4400" b="1" dirty="0" smtClean="0">
                <a:solidFill>
                  <a:srgbClr val="FF0000"/>
                </a:solidFill>
              </a:rPr>
              <a:t> =х</a:t>
            </a:r>
            <a:r>
              <a:rPr lang="ru-RU" sz="4400" b="1" baseline="30000" dirty="0" smtClean="0">
                <a:solidFill>
                  <a:srgbClr val="FF0000"/>
                </a:solidFill>
              </a:rPr>
              <a:t>2</a:t>
            </a:r>
            <a:endParaRPr lang="ru-RU" sz="4400" b="1" baseline="30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4658" y="204578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y</a:t>
            </a:r>
            <a:r>
              <a:rPr lang="ru-RU" sz="4400" dirty="0" smtClean="0">
                <a:solidFill>
                  <a:srgbClr val="FF0000"/>
                </a:solidFill>
              </a:rPr>
              <a:t>= </a:t>
            </a:r>
            <a:r>
              <a:rPr lang="en-US" sz="4400" dirty="0" smtClean="0">
                <a:solidFill>
                  <a:srgbClr val="FF0000"/>
                </a:solidFill>
              </a:rPr>
              <a:t>a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1221731" y="2905207"/>
            <a:ext cx="2152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парабола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149" y="2905208"/>
            <a:ext cx="1373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прямая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401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680" y="1156267"/>
            <a:ext cx="4253586" cy="5488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919719" y="5445224"/>
            <a:ext cx="4248472" cy="18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919719" y="5589240"/>
            <a:ext cx="4680520" cy="8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101253" y="4074530"/>
            <a:ext cx="39604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Блок-схема: узел 28"/>
          <p:cNvSpPr/>
          <p:nvPr/>
        </p:nvSpPr>
        <p:spPr>
          <a:xfrm flipV="1">
            <a:off x="3877758" y="4030142"/>
            <a:ext cx="262194" cy="1080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 flipV="1">
            <a:off x="2051720" y="4020524"/>
            <a:ext cx="262194" cy="1080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48" name="Прямая соединительная линия 2047"/>
          <p:cNvCxnSpPr>
            <a:stCxn id="29" idx="0"/>
          </p:cNvCxnSpPr>
          <p:nvPr/>
        </p:nvCxnSpPr>
        <p:spPr>
          <a:xfrm>
            <a:off x="4008855" y="4138154"/>
            <a:ext cx="0" cy="146002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Прямая соединительная линия 2051"/>
          <p:cNvCxnSpPr>
            <a:stCxn id="31" idx="0"/>
          </p:cNvCxnSpPr>
          <p:nvPr/>
        </p:nvCxnSpPr>
        <p:spPr>
          <a:xfrm>
            <a:off x="2182817" y="4128536"/>
            <a:ext cx="0" cy="160472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TextBox 2053"/>
          <p:cNvSpPr txBox="1"/>
          <p:nvPr/>
        </p:nvSpPr>
        <p:spPr>
          <a:xfrm>
            <a:off x="3877758" y="5877272"/>
            <a:ext cx="622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√</a:t>
            </a:r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871700" y="5880217"/>
            <a:ext cx="622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ru-RU" dirty="0" smtClean="0"/>
              <a:t>√</a:t>
            </a:r>
            <a:r>
              <a:rPr lang="en-US" dirty="0" smtClean="0"/>
              <a:t>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68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539552" y="81574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995580" y="1706726"/>
            <a:ext cx="7323148" cy="4522401"/>
            <a:chOff x="2961" y="5274"/>
            <a:chExt cx="3870" cy="3240"/>
          </a:xfrm>
        </p:grpSpPr>
        <p:sp>
          <p:nvSpPr>
            <p:cNvPr id="4" name="Text Box 14"/>
            <p:cNvSpPr txBox="1">
              <a:spLocks noChangeArrowheads="1"/>
            </p:cNvSpPr>
            <p:nvPr/>
          </p:nvSpPr>
          <p:spPr bwMode="auto">
            <a:xfrm>
              <a:off x="4060" y="5274"/>
              <a:ext cx="1241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000" b="0" i="1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ru-RU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= а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13"/>
            <p:cNvSpPr txBox="1">
              <a:spLocks noChangeArrowheads="1"/>
            </p:cNvSpPr>
            <p:nvPr/>
          </p:nvSpPr>
          <p:spPr bwMode="auto">
            <a:xfrm>
              <a:off x="2961" y="6354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а</a:t>
              </a: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&lt;0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5841" y="6354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а</a:t>
              </a: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=0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401" y="6354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а</a:t>
              </a: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&gt;0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H="1">
              <a:off x="3321" y="5814"/>
              <a:ext cx="12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4761" y="581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4941" y="5814"/>
              <a:ext cx="14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4311" y="7254"/>
              <a:ext cx="108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два корня х</a:t>
              </a:r>
              <a:r>
                <a:rPr kumimoji="0" lang="ru-RU" sz="2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=√а,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х</a:t>
              </a:r>
              <a:r>
                <a:rPr kumimoji="0" lang="ru-RU" sz="2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=-√а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5751" y="7254"/>
              <a:ext cx="108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один корень х=0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2972" y="7254"/>
              <a:ext cx="108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корней нет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4"/>
            <p:cNvSpPr>
              <a:spLocks noChangeShapeType="1"/>
            </p:cNvSpPr>
            <p:nvPr/>
          </p:nvSpPr>
          <p:spPr bwMode="auto">
            <a:xfrm>
              <a:off x="3321" y="689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5" name="Line 3"/>
            <p:cNvSpPr>
              <a:spLocks noChangeShapeType="1"/>
            </p:cNvSpPr>
            <p:nvPr/>
          </p:nvSpPr>
          <p:spPr bwMode="auto">
            <a:xfrm>
              <a:off x="4761" y="689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6" name="Line 2"/>
            <p:cNvSpPr>
              <a:spLocks noChangeShapeType="1"/>
            </p:cNvSpPr>
            <p:nvPr/>
          </p:nvSpPr>
          <p:spPr bwMode="auto">
            <a:xfrm>
              <a:off x="6381" y="689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</p:grp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0" y="84345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95579" y="729734"/>
            <a:ext cx="74934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/>
            <a:r>
              <a:rPr lang="ru-RU" b="1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</a:rPr>
              <a:t>Правила </a:t>
            </a:r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решения уравнения х</a:t>
            </a:r>
            <a:r>
              <a:rPr lang="ru-RU" sz="3200" b="1" baseline="30000" dirty="0">
                <a:solidFill>
                  <a:srgbClr val="000000"/>
                </a:solidFill>
                <a:latin typeface="Times New Roman"/>
              </a:rPr>
              <a:t>2 </a:t>
            </a:r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>= а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.</a:t>
            </a:r>
          </a:p>
        </p:txBody>
      </p:sp>
      <p:pic>
        <p:nvPicPr>
          <p:cNvPr id="2072" name="Picture 24" descr="C:\Users\Учитель\AppData\Local\Microsoft\Windows\Temporary Internet Files\Content.IE5\NX8QYKWC\MC9002339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556792"/>
            <a:ext cx="230425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7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187</TotalTime>
  <Words>87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Углы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21</cp:revision>
  <dcterms:created xsi:type="dcterms:W3CDTF">2012-03-21T17:05:41Z</dcterms:created>
  <dcterms:modified xsi:type="dcterms:W3CDTF">2012-03-24T17:17:18Z</dcterms:modified>
</cp:coreProperties>
</file>