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84E2C-C018-4C55-95D3-7FE7187B3A3D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AEEF5-640B-400D-8AFA-CDD8957AA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78E2BB-9A78-46C4-9C13-1A2751F3130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F961CC-996B-4F94-8C85-649B485EE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27.gif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642918"/>
            <a:ext cx="7406640" cy="1643074"/>
          </a:xfrm>
        </p:spPr>
        <p:txBody>
          <a:bodyPr/>
          <a:lstStyle/>
          <a:p>
            <a:r>
              <a:rPr lang="ru-RU" dirty="0" smtClean="0"/>
              <a:t>«КВН» по русскому языку</a:t>
            </a:r>
            <a:br>
              <a:rPr lang="ru-RU" dirty="0" smtClean="0"/>
            </a:br>
            <a:r>
              <a:rPr lang="ru-RU" dirty="0" smtClean="0"/>
              <a:t>                  в 4 «Б»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500570"/>
            <a:ext cx="3695696" cy="17859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МОУ «СОШ № 13 с. Надежда</a:t>
            </a:r>
          </a:p>
          <a:p>
            <a:r>
              <a:rPr lang="ru-RU" dirty="0" smtClean="0"/>
              <a:t> Сотникова Ирина Викторовна.</a:t>
            </a:r>
            <a:endParaRPr lang="ru-RU" dirty="0"/>
          </a:p>
        </p:txBody>
      </p:sp>
      <p:pic>
        <p:nvPicPr>
          <p:cNvPr id="4" name="Picture 5" descr="интеллект, одаренный ребенок, способно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0" y="2786058"/>
            <a:ext cx="34210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8 конкурс:    «Закончи  пословицу»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Picture 5" descr="9f4c7997cd1195b82c39bba72c7e0bbd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85860"/>
            <a:ext cx="500066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9 конкурс:    «Загадки - шутки»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96646" indent="-514350">
              <a:buNone/>
            </a:pPr>
            <a:r>
              <a:rPr lang="ru-RU" dirty="0" smtClean="0"/>
              <a:t>1) Мама пришла с работы и, увидев на столе стопку посуды, спросила:</a:t>
            </a:r>
          </a:p>
          <a:p>
            <a:pPr>
              <a:buNone/>
            </a:pPr>
            <a:r>
              <a:rPr lang="ru-RU" dirty="0" smtClean="0"/>
              <a:t>«Эти тарелки и чашки чистые?»</a:t>
            </a:r>
          </a:p>
          <a:p>
            <a:pPr>
              <a:buNone/>
            </a:pPr>
            <a:r>
              <a:rPr lang="ru-RU" dirty="0" smtClean="0"/>
              <a:t>Таня ответила маме четырьмя местоимениями. Какими?</a:t>
            </a:r>
          </a:p>
          <a:p>
            <a:pPr>
              <a:buNone/>
            </a:pPr>
            <a:r>
              <a:rPr lang="ru-RU" dirty="0" smtClean="0"/>
              <a:t>2) Какое местоимение нужно добавить и к какому местоимению, чтобы  получились самые крупные овощи? </a:t>
            </a:r>
          </a:p>
          <a:p>
            <a:pPr>
              <a:buNone/>
            </a:pPr>
            <a:r>
              <a:rPr lang="ru-RU" dirty="0" smtClean="0"/>
              <a:t>3) Какое местоимение состоит из двух предлогов?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4) Какое местоимение превращается в союз, если его прочитать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справа налево?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5) Какую букву и за какое местоимение надо спрятать, чтобы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Получилось название животного?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6) В названии какого из родственников две гласные, которые являются   местоимениями 1 лица единственного числа? </a:t>
            </a:r>
          </a:p>
          <a:p>
            <a:endParaRPr lang="ru-RU" dirty="0"/>
          </a:p>
        </p:txBody>
      </p:sp>
      <p:pic>
        <p:nvPicPr>
          <p:cNvPr id="4" name="Picture 6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58082" y="5786454"/>
            <a:ext cx="1500198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10 конкурс:    «Восстанови справедливость»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24406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ru-RU" altLang="ko-K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Неуклюжий как крот                             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ko-KR" dirty="0" smtClean="0">
                <a:solidFill>
                  <a:schemeClr val="accent2"/>
                </a:solidFill>
              </a:rPr>
              <a:t>Верный как слон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ko-KR" dirty="0" smtClean="0">
                <a:solidFill>
                  <a:srgbClr val="000099"/>
                </a:solidFill>
              </a:rPr>
              <a:t>Неповоротливый как собака</a:t>
            </a:r>
            <a:r>
              <a:rPr lang="ru-RU" altLang="ko-KR" dirty="0" smtClean="0"/>
              <a:t>               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ko-KR" dirty="0" smtClean="0">
                <a:solidFill>
                  <a:srgbClr val="FF9900"/>
                </a:solidFill>
              </a:rPr>
              <a:t>Хитрый как бык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ko-KR" dirty="0" smtClean="0">
                <a:solidFill>
                  <a:srgbClr val="FF0000"/>
                </a:solidFill>
              </a:rPr>
              <a:t>Слепой как пёс</a:t>
            </a:r>
            <a:r>
              <a:rPr lang="ru-RU" altLang="ko-KR" dirty="0" smtClean="0"/>
              <a:t>                                   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ko-KR" dirty="0" smtClean="0">
                <a:solidFill>
                  <a:srgbClr val="0066FF"/>
                </a:solidFill>
              </a:rPr>
              <a:t>Длинный как заяц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ko-KR" dirty="0" smtClean="0">
                <a:solidFill>
                  <a:schemeClr val="accent2"/>
                </a:solidFill>
              </a:rPr>
              <a:t>Трусливый как медведь</a:t>
            </a:r>
            <a:r>
              <a:rPr lang="ru-RU" altLang="ko-KR" dirty="0" smtClean="0"/>
              <a:t>                     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ko-K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Вороватый как жираф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ko-KR" dirty="0" smtClean="0">
                <a:solidFill>
                  <a:srgbClr val="FF9900"/>
                </a:solidFill>
              </a:rPr>
              <a:t>Злой как лиса</a:t>
            </a:r>
            <a:r>
              <a:rPr lang="ru-RU" altLang="ko-KR" dirty="0" smtClean="0"/>
              <a:t>                                      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ko-KR" dirty="0" smtClean="0">
                <a:solidFill>
                  <a:srgbClr val="6600FF"/>
                </a:solidFill>
              </a:rPr>
              <a:t> Упрямый </a:t>
            </a:r>
            <a:r>
              <a:rPr lang="ru-RU" altLang="ko-KR" dirty="0" smtClean="0">
                <a:solidFill>
                  <a:srgbClr val="6600FF"/>
                </a:solidFill>
              </a:rPr>
              <a:t>как сорока</a:t>
            </a:r>
          </a:p>
          <a:p>
            <a:endParaRPr lang="ru-RU" dirty="0"/>
          </a:p>
        </p:txBody>
      </p:sp>
      <p:pic>
        <p:nvPicPr>
          <p:cNvPr id="4" name="Picture 6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076701"/>
            <a:ext cx="2286016" cy="235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11 конкурс:    «Из мужского в женский»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 </a:t>
            </a:r>
            <a:r>
              <a:rPr lang="ru-RU" altLang="ko-KR" dirty="0" smtClean="0">
                <a:solidFill>
                  <a:srgbClr val="9933FF"/>
                </a:solidFill>
              </a:rPr>
              <a:t>Гость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   шах -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9933FF"/>
                </a:solidFill>
              </a:rPr>
              <a:t>   Клуб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 жест –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FF0000"/>
                </a:solidFill>
              </a:rPr>
              <a:t>   </a:t>
            </a:r>
            <a:r>
              <a:rPr lang="ru-RU" altLang="ko-KR" dirty="0" smtClean="0">
                <a:solidFill>
                  <a:srgbClr val="9933FF"/>
                </a:solidFill>
              </a:rPr>
              <a:t>Шест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ход -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9933FF"/>
                </a:solidFill>
              </a:rPr>
              <a:t>   Пол</a:t>
            </a:r>
            <a:r>
              <a:rPr lang="ru-RU" altLang="ko-KR" dirty="0" smtClean="0">
                <a:solidFill>
                  <a:srgbClr val="FF0000"/>
                </a:solidFill>
              </a:rPr>
              <a:t> – …                            рак -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FF0000"/>
                </a:solidFill>
              </a:rPr>
              <a:t>   </a:t>
            </a:r>
            <a:r>
              <a:rPr lang="ru-RU" altLang="ko-KR" dirty="0" smtClean="0">
                <a:solidFill>
                  <a:srgbClr val="9933FF"/>
                </a:solidFill>
              </a:rPr>
              <a:t>Полк </a:t>
            </a:r>
            <a:r>
              <a:rPr lang="ru-RU" altLang="ko-KR" dirty="0" smtClean="0">
                <a:solidFill>
                  <a:srgbClr val="FF0000"/>
                </a:solidFill>
              </a:rPr>
              <a:t>- …                          рост -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FF0000"/>
                </a:solidFill>
              </a:rPr>
              <a:t>   </a:t>
            </a:r>
            <a:r>
              <a:rPr lang="ru-RU" altLang="ko-KR" dirty="0" smtClean="0">
                <a:solidFill>
                  <a:srgbClr val="9933FF"/>
                </a:solidFill>
              </a:rPr>
              <a:t>Хлор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 вол - …  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FF0000"/>
                </a:solidFill>
              </a:rPr>
              <a:t>   </a:t>
            </a:r>
            <a:r>
              <a:rPr lang="ru-RU" altLang="ko-KR" dirty="0" smtClean="0">
                <a:solidFill>
                  <a:srgbClr val="9933FF"/>
                </a:solidFill>
              </a:rPr>
              <a:t>Лак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     мел -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FF0000"/>
                </a:solidFill>
              </a:rPr>
              <a:t>   </a:t>
            </a:r>
            <a:r>
              <a:rPr lang="ru-RU" altLang="ko-KR" dirty="0" smtClean="0">
                <a:solidFill>
                  <a:srgbClr val="9933FF"/>
                </a:solidFill>
              </a:rPr>
              <a:t>Сор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     мак -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9933FF"/>
                </a:solidFill>
              </a:rPr>
              <a:t>   Чай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     док - …</a:t>
            </a:r>
          </a:p>
          <a:p>
            <a:pPr>
              <a:lnSpc>
                <a:spcPct val="80000"/>
              </a:lnSpc>
            </a:pPr>
            <a:r>
              <a:rPr lang="ru-RU" altLang="ko-KR" dirty="0" smtClean="0">
                <a:solidFill>
                  <a:srgbClr val="FF0000"/>
                </a:solidFill>
              </a:rPr>
              <a:t>   </a:t>
            </a:r>
            <a:r>
              <a:rPr lang="ru-RU" altLang="ko-KR" dirty="0" smtClean="0">
                <a:solidFill>
                  <a:srgbClr val="9933FF"/>
                </a:solidFill>
              </a:rPr>
              <a:t>Душ</a:t>
            </a:r>
            <a:r>
              <a:rPr lang="ru-RU" altLang="ko-KR" dirty="0" smtClean="0">
                <a:solidFill>
                  <a:srgbClr val="FF0000"/>
                </a:solidFill>
              </a:rPr>
              <a:t> - …                              маг - …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endParaRPr lang="ru-RU" dirty="0"/>
          </a:p>
        </p:txBody>
      </p:sp>
      <p:pic>
        <p:nvPicPr>
          <p:cNvPr id="2050" name="Picture 2" descr="G:\Папка Иры\рисунки\photo156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72074"/>
            <a:ext cx="3071834" cy="21431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12 конкурс:    «Расшифруй слова»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ru-RU" altLang="ko-KR" dirty="0" smtClean="0">
                <a:solidFill>
                  <a:srgbClr val="FF0000"/>
                </a:solidFill>
              </a:rPr>
              <a:t>           </a:t>
            </a:r>
            <a:r>
              <a:rPr lang="ru-RU" altLang="ko-KR" u="sng" dirty="0" smtClean="0">
                <a:solidFill>
                  <a:srgbClr val="FF0000"/>
                </a:solidFill>
              </a:rPr>
              <a:t>1команда  </a:t>
            </a:r>
            <a:r>
              <a:rPr lang="ru-RU" altLang="ko-KR" dirty="0" smtClean="0">
                <a:solidFill>
                  <a:srgbClr val="FF0000"/>
                </a:solidFill>
              </a:rPr>
              <a:t>                          </a:t>
            </a:r>
            <a:r>
              <a:rPr lang="ru-RU" altLang="ko-KR" u="sng" dirty="0" smtClean="0">
                <a:solidFill>
                  <a:srgbClr val="0070C0"/>
                </a:solidFill>
              </a:rPr>
              <a:t>2 команда</a:t>
            </a:r>
          </a:p>
          <a:p>
            <a:pPr marL="609600" indent="-609600"/>
            <a:r>
              <a:rPr lang="ru-RU" altLang="ko-KR" dirty="0" smtClean="0">
                <a:solidFill>
                  <a:srgbClr val="FF0000"/>
                </a:solidFill>
              </a:rPr>
              <a:t>      </a:t>
            </a:r>
            <a:r>
              <a:rPr lang="ru-RU" altLang="ko-KR" dirty="0" err="1" smtClean="0">
                <a:solidFill>
                  <a:srgbClr val="FF0000"/>
                </a:solidFill>
              </a:rPr>
              <a:t>Пеакль</a:t>
            </a:r>
            <a:r>
              <a:rPr lang="ru-RU" altLang="ko-KR" dirty="0" smtClean="0">
                <a:solidFill>
                  <a:srgbClr val="000099"/>
                </a:solidFill>
              </a:rPr>
              <a:t>                     </a:t>
            </a:r>
            <a:r>
              <a:rPr lang="ru-RU" altLang="ko-KR" dirty="0" smtClean="0">
                <a:solidFill>
                  <a:srgbClr val="FF0000"/>
                </a:solidFill>
              </a:rPr>
              <a:t>   </a:t>
            </a:r>
            <a:r>
              <a:rPr lang="ru-RU" altLang="ko-KR" dirty="0" err="1" smtClean="0">
                <a:solidFill>
                  <a:srgbClr val="0070C0"/>
                </a:solidFill>
              </a:rPr>
              <a:t>Нытапроли</a:t>
            </a:r>
            <a:endParaRPr lang="ru-RU" altLang="ko-KR" dirty="0" smtClean="0">
              <a:solidFill>
                <a:srgbClr val="0070C0"/>
              </a:solidFill>
            </a:endParaRPr>
          </a:p>
          <a:p>
            <a:pPr marL="609600" indent="-609600"/>
            <a:r>
              <a:rPr lang="ru-RU" altLang="ko-KR" dirty="0" smtClean="0">
                <a:solidFill>
                  <a:srgbClr val="FF0000"/>
                </a:solidFill>
              </a:rPr>
              <a:t>      </a:t>
            </a:r>
            <a:r>
              <a:rPr lang="ru-RU" altLang="ko-KR" dirty="0" err="1" smtClean="0">
                <a:solidFill>
                  <a:srgbClr val="FF0000"/>
                </a:solidFill>
              </a:rPr>
              <a:t>Чагр</a:t>
            </a:r>
            <a:r>
              <a:rPr lang="ru-RU" altLang="ko-KR" dirty="0" smtClean="0">
                <a:solidFill>
                  <a:srgbClr val="000099"/>
                </a:solidFill>
              </a:rPr>
              <a:t>                             </a:t>
            </a:r>
            <a:r>
              <a:rPr lang="ru-RU" altLang="ko-KR" dirty="0" smtClean="0">
                <a:solidFill>
                  <a:srgbClr val="FF0000"/>
                </a:solidFill>
              </a:rPr>
              <a:t> </a:t>
            </a:r>
            <a:r>
              <a:rPr lang="ru-RU" altLang="ko-KR" dirty="0" err="1" smtClean="0">
                <a:solidFill>
                  <a:srgbClr val="0070C0"/>
                </a:solidFill>
              </a:rPr>
              <a:t>Снижкнепод</a:t>
            </a:r>
            <a:endParaRPr lang="ru-RU" altLang="ko-KR" dirty="0" smtClean="0">
              <a:solidFill>
                <a:srgbClr val="0070C0"/>
              </a:solidFill>
            </a:endParaRPr>
          </a:p>
          <a:p>
            <a:pPr marL="609600" indent="-609600"/>
            <a:r>
              <a:rPr lang="ru-RU" altLang="ko-KR" dirty="0" smtClean="0">
                <a:solidFill>
                  <a:srgbClr val="FF0000"/>
                </a:solidFill>
              </a:rPr>
              <a:t>      </a:t>
            </a:r>
            <a:r>
              <a:rPr lang="ru-RU" altLang="ko-KR" dirty="0" err="1" smtClean="0">
                <a:solidFill>
                  <a:srgbClr val="FF0000"/>
                </a:solidFill>
              </a:rPr>
              <a:t>Сокласуь</a:t>
            </a:r>
            <a:r>
              <a:rPr lang="ru-RU" altLang="ko-KR" dirty="0" smtClean="0">
                <a:solidFill>
                  <a:srgbClr val="000099"/>
                </a:solidFill>
              </a:rPr>
              <a:t>                  </a:t>
            </a:r>
            <a:r>
              <a:rPr lang="ru-RU" altLang="ko-KR" dirty="0" smtClean="0">
                <a:solidFill>
                  <a:srgbClr val="FF0000"/>
                </a:solidFill>
              </a:rPr>
              <a:t>  </a:t>
            </a:r>
            <a:r>
              <a:rPr lang="ru-RU" altLang="ko-KR" dirty="0" err="1" smtClean="0">
                <a:solidFill>
                  <a:srgbClr val="0070C0"/>
                </a:solidFill>
              </a:rPr>
              <a:t>Чуйре</a:t>
            </a:r>
            <a:endParaRPr lang="ru-RU" altLang="ko-KR" dirty="0" smtClean="0">
              <a:solidFill>
                <a:srgbClr val="0070C0"/>
              </a:solidFill>
            </a:endParaRPr>
          </a:p>
          <a:p>
            <a:pPr marL="609600" indent="-609600"/>
            <a:r>
              <a:rPr lang="ru-RU" altLang="ko-KR" dirty="0" smtClean="0">
                <a:solidFill>
                  <a:srgbClr val="FF0000"/>
                </a:solidFill>
              </a:rPr>
              <a:t>      </a:t>
            </a:r>
            <a:r>
              <a:rPr lang="ru-RU" altLang="ko-KR" dirty="0" err="1" smtClean="0">
                <a:solidFill>
                  <a:srgbClr val="FF0000"/>
                </a:solidFill>
              </a:rPr>
              <a:t>Жулы</a:t>
            </a:r>
            <a:r>
              <a:rPr lang="ru-RU" altLang="ko-KR" dirty="0" smtClean="0">
                <a:solidFill>
                  <a:srgbClr val="000099"/>
                </a:solidFill>
              </a:rPr>
              <a:t>                           </a:t>
            </a:r>
            <a:r>
              <a:rPr lang="ru-RU" altLang="ko-KR" dirty="0" err="1" smtClean="0">
                <a:solidFill>
                  <a:srgbClr val="0070C0"/>
                </a:solidFill>
              </a:rPr>
              <a:t>Льреал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Picture 4" descr="Рисунок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72198" y="4286256"/>
            <a:ext cx="2852727" cy="238918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308725"/>
            <a:ext cx="304800" cy="304800"/>
          </a:xfrm>
          <a:prstGeom prst="rect">
            <a:avLst/>
          </a:prstGeom>
          <a:noFill/>
        </p:spPr>
      </p:pic>
      <p:pic>
        <p:nvPicPr>
          <p:cNvPr id="6" name="Picture 17" descr="35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0"/>
            <a:ext cx="294005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21444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«Мой верный друг!.. Мой царь! Мой раб! Родной язык»</a:t>
            </a:r>
            <a:r>
              <a:rPr lang="ru-RU" dirty="0" smtClean="0"/>
              <a:t> -  </a:t>
            </a:r>
            <a:r>
              <a:rPr lang="ru-RU" sz="2000" dirty="0" smtClean="0"/>
              <a:t>Валерий Брюсов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Этебор</a:t>
            </a:r>
            <a:r>
              <a:rPr lang="ru-RU" b="1" dirty="0" smtClean="0"/>
              <a:t> Ахунова пишет: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«На столе моём – книги,</a:t>
            </a:r>
            <a:br>
              <a:rPr lang="ru-RU" dirty="0" smtClean="0"/>
            </a:br>
            <a:r>
              <a:rPr lang="ru-RU" dirty="0" smtClean="0"/>
              <a:t> Много радостных книг!</a:t>
            </a:r>
            <a:br>
              <a:rPr lang="ru-RU" dirty="0" smtClean="0"/>
            </a:br>
            <a:r>
              <a:rPr lang="ru-RU" dirty="0" smtClean="0"/>
              <a:t> Их открыл мне учитель –</a:t>
            </a:r>
            <a:br>
              <a:rPr lang="ru-RU" dirty="0" smtClean="0"/>
            </a:br>
            <a:r>
              <a:rPr lang="ru-RU" dirty="0" smtClean="0"/>
              <a:t> Мудрый русский язык!</a:t>
            </a:r>
            <a:br>
              <a:rPr lang="ru-RU" dirty="0" smtClean="0"/>
            </a:br>
            <a:r>
              <a:rPr lang="ru-RU" dirty="0" smtClean="0"/>
              <a:t> Он к сокровищам знаний – </a:t>
            </a:r>
            <a:br>
              <a:rPr lang="ru-RU" dirty="0" smtClean="0"/>
            </a:br>
            <a:r>
              <a:rPr lang="ru-RU" dirty="0" smtClean="0"/>
              <a:t> Ключ волшебный в руке.</a:t>
            </a:r>
            <a:br>
              <a:rPr lang="ru-RU" dirty="0" smtClean="0"/>
            </a:br>
            <a:r>
              <a:rPr lang="ru-RU" dirty="0" smtClean="0"/>
              <a:t> Говорю я с целым миром</a:t>
            </a:r>
            <a:br>
              <a:rPr lang="ru-RU" dirty="0" smtClean="0"/>
            </a:br>
            <a:r>
              <a:rPr lang="ru-RU" dirty="0" smtClean="0"/>
              <a:t> на этом языке».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 Конкурс «Один – много».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   </a:t>
            </a:r>
            <a:r>
              <a:rPr lang="ru-RU" sz="2800" dirty="0" smtClean="0"/>
              <a:t>Нога -                                              </a:t>
            </a:r>
          </a:p>
          <a:p>
            <a:r>
              <a:rPr lang="ru-RU" sz="2800" dirty="0" smtClean="0"/>
              <a:t>    Рука -</a:t>
            </a:r>
          </a:p>
          <a:p>
            <a:r>
              <a:rPr lang="ru-RU" sz="2800" dirty="0" smtClean="0"/>
              <a:t>    Дуга -                                             </a:t>
            </a:r>
          </a:p>
          <a:p>
            <a:r>
              <a:rPr lang="ru-RU" sz="2800" dirty="0" smtClean="0"/>
              <a:t>    Мука -</a:t>
            </a:r>
          </a:p>
          <a:p>
            <a:r>
              <a:rPr lang="ru-RU" sz="2800" dirty="0" smtClean="0"/>
              <a:t>    Ведро -                                        </a:t>
            </a:r>
          </a:p>
          <a:p>
            <a:r>
              <a:rPr lang="ru-RU" sz="2800" dirty="0" smtClean="0"/>
              <a:t>    Бедро -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    Метро -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День -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   Пень -                                           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Лень </a:t>
            </a:r>
            <a:r>
              <a:rPr lang="ru-RU" sz="2800" dirty="0" smtClean="0"/>
              <a:t>–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Цыплёнок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Козлёнок -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j0434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43438" y="2500306"/>
            <a:ext cx="3714776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 .Конкурс «Четырнадцать </a:t>
            </a:r>
            <a:r>
              <a:rPr lang="ru-RU" b="1" dirty="0" err="1" smtClean="0"/>
              <a:t>ква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8072462" cy="531973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(</a:t>
            </a:r>
            <a:r>
              <a:rPr lang="ru-RU" sz="1800" dirty="0" err="1" smtClean="0"/>
              <a:t>буКВАрь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  (</a:t>
            </a:r>
            <a:r>
              <a:rPr lang="ru-RU" sz="1800" dirty="0" err="1" smtClean="0"/>
              <a:t>КаВАлерия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  (</a:t>
            </a:r>
            <a:r>
              <a:rPr lang="ru-RU" sz="1800" dirty="0" err="1" smtClean="0"/>
              <a:t>КВАс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  (</a:t>
            </a:r>
            <a:r>
              <a:rPr lang="ru-RU" sz="1800" dirty="0" err="1" smtClean="0"/>
              <a:t>КараВАн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  (</a:t>
            </a:r>
            <a:r>
              <a:rPr lang="ru-RU" sz="1800" dirty="0" err="1" smtClean="0"/>
              <a:t>подКоВА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(</a:t>
            </a:r>
            <a:r>
              <a:rPr lang="ru-RU" sz="1800" dirty="0" err="1" smtClean="0"/>
              <a:t>аКВАриум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  (</a:t>
            </a:r>
            <a:r>
              <a:rPr lang="ru-RU" sz="1800" dirty="0" err="1" smtClean="0"/>
              <a:t>КоролеВА</a:t>
            </a:r>
            <a:r>
              <a:rPr lang="ru-RU" sz="1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  (</a:t>
            </a:r>
            <a:r>
              <a:rPr lang="ru-RU" sz="1800" dirty="0" err="1" smtClean="0"/>
              <a:t>КараВеллА</a:t>
            </a:r>
            <a:r>
              <a:rPr lang="ru-RU" sz="1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ru-RU" sz="1800" dirty="0" err="1" smtClean="0"/>
              <a:t>буКВА</a:t>
            </a:r>
            <a:r>
              <a:rPr lang="ru-RU" sz="1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ru-RU" sz="1800" dirty="0" err="1" smtClean="0"/>
              <a:t>КороВА</a:t>
            </a:r>
            <a:r>
              <a:rPr lang="ru-RU" sz="1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ru-RU" sz="1800" dirty="0" err="1" smtClean="0"/>
              <a:t>КВАдрат</a:t>
            </a:r>
            <a:r>
              <a:rPr lang="ru-RU" sz="1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  (</a:t>
            </a:r>
            <a:r>
              <a:rPr lang="ru-RU" sz="1800" dirty="0" err="1" smtClean="0"/>
              <a:t>тыКВА</a:t>
            </a:r>
            <a:r>
              <a:rPr lang="ru-RU" sz="1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(</a:t>
            </a:r>
            <a:r>
              <a:rPr lang="ru-RU" sz="1800" dirty="0" err="1" smtClean="0"/>
              <a:t>КедроВкА</a:t>
            </a:r>
            <a:r>
              <a:rPr lang="ru-RU" sz="1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  (</a:t>
            </a:r>
            <a:r>
              <a:rPr lang="ru-RU" sz="1800" dirty="0" err="1" smtClean="0"/>
              <a:t>КВАлификация</a:t>
            </a:r>
            <a:r>
              <a:rPr lang="ru-RU" sz="2100" dirty="0" smtClean="0"/>
              <a:t>)</a:t>
            </a:r>
          </a:p>
          <a:p>
            <a:endParaRPr lang="ru-RU" dirty="0"/>
          </a:p>
        </p:txBody>
      </p:sp>
      <p:pic>
        <p:nvPicPr>
          <p:cNvPr id="1027" name="Picture 3" descr="4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214422"/>
            <a:ext cx="350046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3. Конкурс «Про многозначные слова.»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4" descr="Рисунок12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1" y="3071811"/>
            <a:ext cx="1571636" cy="1500198"/>
          </a:xfrm>
          <a:noFill/>
        </p:spPr>
      </p:pic>
      <p:pic>
        <p:nvPicPr>
          <p:cNvPr id="10" name="Picture 51" descr="BD0733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838700"/>
            <a:ext cx="2362200" cy="1765300"/>
          </a:xfrm>
          <a:prstGeom prst="rect">
            <a:avLst/>
          </a:prstGeom>
          <a:noFill/>
        </p:spPr>
      </p:pic>
      <p:pic>
        <p:nvPicPr>
          <p:cNvPr id="11" name="Picture 52" descr="T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428736"/>
            <a:ext cx="1785951" cy="2071702"/>
          </a:xfrm>
          <a:prstGeom prst="rect">
            <a:avLst/>
          </a:prstGeom>
          <a:noFill/>
        </p:spPr>
      </p:pic>
      <p:pic>
        <p:nvPicPr>
          <p:cNvPr id="7" name="Picture 17" descr="5dacfd824d63b97e31b59394d030c46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2857496"/>
            <a:ext cx="1928826" cy="2143139"/>
          </a:xfrm>
          <a:prstGeom prst="rect">
            <a:avLst/>
          </a:prstGeom>
          <a:noFill/>
        </p:spPr>
      </p:pic>
      <p:pic>
        <p:nvPicPr>
          <p:cNvPr id="3074" name="Picture 2" descr="STA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1500174"/>
            <a:ext cx="2071702" cy="158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5"/>
          <p:cNvSpPr>
            <a:spLocks noChangeArrowheads="1"/>
          </p:cNvSpPr>
          <p:nvPr/>
        </p:nvSpPr>
        <p:spPr bwMode="auto">
          <a:xfrm flipH="1">
            <a:off x="6215074" y="4286256"/>
            <a:ext cx="2419350" cy="1038225"/>
          </a:xfrm>
          <a:prstGeom prst="lightningBol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72264" y="5715016"/>
            <a:ext cx="2443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Омонимы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9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7144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4. Конкурс  «Загадки-кроссворды на словарные слова»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8" descr="J021516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84437" y="2705855"/>
            <a:ext cx="1730572" cy="1437526"/>
          </a:xfrm>
          <a:prstGeom prst="rect">
            <a:avLst/>
          </a:prstGeom>
          <a:noFill/>
        </p:spPr>
      </p:pic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400800" y="1524000"/>
            <a:ext cx="1528786" cy="1190620"/>
            <a:chOff x="4128" y="624"/>
            <a:chExt cx="1200" cy="1176"/>
          </a:xfrm>
        </p:grpSpPr>
        <p:sp>
          <p:nvSpPr>
            <p:cNvPr id="6" name="Oval 46"/>
            <p:cNvSpPr>
              <a:spLocks noChangeArrowheads="1"/>
            </p:cNvSpPr>
            <p:nvPr/>
          </p:nvSpPr>
          <p:spPr bwMode="auto">
            <a:xfrm>
              <a:off x="4128" y="624"/>
              <a:ext cx="1200" cy="11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" name="Picture 47" descr="B1_3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864"/>
              <a:ext cx="1104" cy="799"/>
            </a:xfrm>
            <a:prstGeom prst="rect">
              <a:avLst/>
            </a:prstGeom>
            <a:noFill/>
          </p:spPr>
        </p:pic>
      </p:grpSp>
      <p:pic>
        <p:nvPicPr>
          <p:cNvPr id="8" name="Picture 16" descr="AN34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5713" y="4797425"/>
            <a:ext cx="2808287" cy="1879600"/>
          </a:xfrm>
          <a:prstGeom prst="rect">
            <a:avLst/>
          </a:prstGeom>
          <a:noFill/>
        </p:spPr>
      </p:pic>
      <p:pic>
        <p:nvPicPr>
          <p:cNvPr id="2051" name="Picture 3" descr="007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171448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БЕРЁЗА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" b="2"/>
          <a:stretch>
            <a:fillRect/>
          </a:stretch>
        </p:blipFill>
        <p:spPr bwMode="auto">
          <a:xfrm>
            <a:off x="1000100" y="4429132"/>
            <a:ext cx="251460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500562" y="5000636"/>
            <a:ext cx="1143008" cy="16430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</a:rPr>
              <a:t>Мо-</a:t>
            </a:r>
          </a:p>
          <a:p>
            <a:pPr algn="ctr"/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ло-ко</a:t>
            </a: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1785918" y="3071810"/>
            <a:ext cx="428628" cy="500066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иагональная полоса 13"/>
          <p:cNvSpPr/>
          <p:nvPr/>
        </p:nvSpPr>
        <p:spPr>
          <a:xfrm>
            <a:off x="1785918" y="2786058"/>
            <a:ext cx="2428892" cy="357190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572264" y="3357562"/>
            <a:ext cx="1928826" cy="571504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tx2"/>
                  </a:solidFill>
                </a:ln>
              </a:rPr>
              <a:t>Пальто</a:t>
            </a:r>
            <a:endParaRPr lang="ru-RU" sz="2800" dirty="0">
              <a:ln>
                <a:solidFill>
                  <a:schemeClr val="tx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5. Конкурс «Подбери пару»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Крупные капли дождя                          торчали на косогоре </a:t>
            </a:r>
          </a:p>
          <a:p>
            <a:r>
              <a:rPr lang="ru-RU" sz="1800" dirty="0" smtClean="0"/>
              <a:t>  Последние  снежинки                            весело катались с горки</a:t>
            </a:r>
          </a:p>
          <a:p>
            <a:r>
              <a:rPr lang="ru-RU" sz="1800" dirty="0" smtClean="0"/>
              <a:t>  Маленькая собачонка                         летела в тёплые страны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  Голые кусты                                             барабанили по крыше дома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  Деревенские ребята                           порхали в холодном воздухе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  Большая стая лебедей                       громко лаяла на прохожих</a:t>
            </a:r>
          </a:p>
          <a:p>
            <a:endParaRPr lang="ru-RU" dirty="0"/>
          </a:p>
        </p:txBody>
      </p:sp>
      <p:pic>
        <p:nvPicPr>
          <p:cNvPr id="4" name="Picture 8" descr="j0343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57628"/>
            <a:ext cx="3071834" cy="2786082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rot="16200000" flipH="1">
            <a:off x="4179091" y="1678769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143372" y="2000240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214810" y="2428868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857620" y="1714488"/>
            <a:ext cx="135732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214810" y="2071678"/>
            <a:ext cx="100013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4250529" y="2464587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6. Конкурс «Будь внимателен мой друг»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9" descr="j028365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7" y="1214422"/>
            <a:ext cx="2714644" cy="2357454"/>
          </a:xfrm>
          <a:prstGeom prst="rect">
            <a:avLst/>
          </a:prstGeom>
          <a:noFill/>
        </p:spPr>
      </p:pic>
      <p:pic>
        <p:nvPicPr>
          <p:cNvPr id="5" name="Picture 13" descr="j02836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285859"/>
            <a:ext cx="1857387" cy="2428893"/>
          </a:xfrm>
          <a:prstGeom prst="rect">
            <a:avLst/>
          </a:prstGeom>
          <a:noFill/>
        </p:spPr>
      </p:pic>
      <p:pic>
        <p:nvPicPr>
          <p:cNvPr id="6" name="Picture 8" descr="j023472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4000504"/>
            <a:ext cx="2143140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7.  Конкурс «Блиц-опрос»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44431acf4de133bcf3daf5da5a9b61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14422"/>
            <a:ext cx="428628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291</TotalTime>
  <Words>365</Words>
  <Application>Microsoft Office PowerPoint</Application>
  <PresentationFormat>Экран (4:3)</PresentationFormat>
  <Paragraphs>90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«КВН» по русскому языку                   в 4 «Б» классе</vt:lpstr>
      <vt:lpstr>«Мой верный друг!.. Мой царь! Мой раб! Родной язык» -  Валерий Брюсов</vt:lpstr>
      <vt:lpstr>1 Конкурс «Один – много». </vt:lpstr>
      <vt:lpstr>2 .Конкурс «Четырнадцать ква» </vt:lpstr>
      <vt:lpstr>3. Конкурс «Про многозначные слова.» </vt:lpstr>
      <vt:lpstr>4. Конкурс  «Загадки-кроссворды на словарные слова» </vt:lpstr>
      <vt:lpstr>5. Конкурс «Подбери пару» </vt:lpstr>
      <vt:lpstr>6. Конкурс «Будь внимателен мой друг» </vt:lpstr>
      <vt:lpstr>7.  Конкурс «Блиц-опрос» </vt:lpstr>
      <vt:lpstr>8 конкурс:    «Закончи  пословицу» </vt:lpstr>
      <vt:lpstr>9 конкурс:    «Загадки - шутки» </vt:lpstr>
      <vt:lpstr>10 конкурс:    «Восстанови справедливость» </vt:lpstr>
      <vt:lpstr>11 конкурс:    «Из мужского в женский» </vt:lpstr>
      <vt:lpstr>12 конкурс:    «Расшифруй слова»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«КВН» по русскому языку                   в 4 «Б» классе</dc:title>
  <dc:creator>User</dc:creator>
  <cp:lastModifiedBy>User</cp:lastModifiedBy>
  <cp:revision>31</cp:revision>
  <dcterms:created xsi:type="dcterms:W3CDTF">2002-12-31T23:46:51Z</dcterms:created>
  <dcterms:modified xsi:type="dcterms:W3CDTF">2002-12-31T23:13:00Z</dcterms:modified>
</cp:coreProperties>
</file>