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E84E5B-BD27-4783-814A-A211031DBEF4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4DEF94-578C-41AF-AA9F-C9FD17A4E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4E5B-BD27-4783-814A-A211031DBEF4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EF94-578C-41AF-AA9F-C9FD17A4E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4E5B-BD27-4783-814A-A211031DBEF4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EF94-578C-41AF-AA9F-C9FD17A4E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E84E5B-BD27-4783-814A-A211031DBEF4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4DEF94-578C-41AF-AA9F-C9FD17A4E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E84E5B-BD27-4783-814A-A211031DBEF4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4DEF94-578C-41AF-AA9F-C9FD17A4E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4E5B-BD27-4783-814A-A211031DBEF4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EF94-578C-41AF-AA9F-C9FD17A4E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4E5B-BD27-4783-814A-A211031DBEF4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EF94-578C-41AF-AA9F-C9FD17A4E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E84E5B-BD27-4783-814A-A211031DBEF4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4DEF94-578C-41AF-AA9F-C9FD17A4E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4E5B-BD27-4783-814A-A211031DBEF4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EF94-578C-41AF-AA9F-C9FD17A4E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E84E5B-BD27-4783-814A-A211031DBEF4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4DEF94-578C-41AF-AA9F-C9FD17A4E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E84E5B-BD27-4783-814A-A211031DBEF4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4DEF94-578C-41AF-AA9F-C9FD17A4E2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E84E5B-BD27-4783-814A-A211031DBEF4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4DEF94-578C-41AF-AA9F-C9FD17A4E2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18" Type="http://schemas.openxmlformats.org/officeDocument/2006/relationships/image" Target="../media/image20.gif"/><Relationship Id="rId3" Type="http://schemas.openxmlformats.org/officeDocument/2006/relationships/image" Target="../media/image5.gif"/><Relationship Id="rId21" Type="http://schemas.openxmlformats.org/officeDocument/2006/relationships/image" Target="../media/image23.gif"/><Relationship Id="rId7" Type="http://schemas.openxmlformats.org/officeDocument/2006/relationships/image" Target="../media/image9.gif"/><Relationship Id="rId12" Type="http://schemas.openxmlformats.org/officeDocument/2006/relationships/image" Target="../media/image14.gif"/><Relationship Id="rId17" Type="http://schemas.openxmlformats.org/officeDocument/2006/relationships/image" Target="../media/image19.gif"/><Relationship Id="rId2" Type="http://schemas.openxmlformats.org/officeDocument/2006/relationships/image" Target="../media/image4.gif"/><Relationship Id="rId16" Type="http://schemas.openxmlformats.org/officeDocument/2006/relationships/image" Target="../media/image18.gif"/><Relationship Id="rId20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7.gif"/><Relationship Id="rId10" Type="http://schemas.openxmlformats.org/officeDocument/2006/relationships/image" Target="../media/image12.gif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00042"/>
            <a:ext cx="6172200" cy="221457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3"/>
                </a:solidFill>
              </a:rPr>
              <a:t>Занимательные задачи по математике</a:t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                         для 7 класса</a:t>
            </a:r>
            <a:endParaRPr lang="ru-RU" sz="2000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429132"/>
            <a:ext cx="6172200" cy="19457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Выполнила: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Кондрашкина Виктория ученица10а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Учитель математики: Шайдурова Н.М.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ноябрь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2011г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86439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A03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Пингвин строит себе домик изо льда. Осталось достроить крышу. Но он никак не может выбрать, какую взять льдинку. Помоги ему!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Рисунок 1" descr="Развивающие занятия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571480"/>
            <a:ext cx="3714776" cy="4768969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076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5643578"/>
            <a:ext cx="3433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Какая льдинка подойдет 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5"/>
            <a:ext cx="785818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</a:t>
            </a:r>
            <a:endParaRPr lang="ru-RU" b="1" dirty="0"/>
          </a:p>
          <a:p>
            <a:pPr algn="ctr"/>
            <a:r>
              <a:rPr lang="ru-RU" sz="3200" b="1" dirty="0">
                <a:latin typeface="Monotype Corsiva" pitchFamily="66" charset="0"/>
              </a:rPr>
              <a:t>После того, как Сереже сказали, что 7 карандашей стоят дороже, чем 8 тетрадей, его спросили :</a:t>
            </a:r>
          </a:p>
          <a:p>
            <a:pPr algn="ctr"/>
            <a:r>
              <a:rPr lang="ru-RU" sz="3200" b="1" dirty="0">
                <a:latin typeface="Monotype Corsiva" pitchFamily="66" charset="0"/>
              </a:rPr>
              <a:t>"Что дороже стоит, 8 карандашей или 9 тетрадей ?"</a:t>
            </a:r>
          </a:p>
          <a:p>
            <a:pPr algn="ctr"/>
            <a:r>
              <a:rPr lang="ru-RU" sz="3200" b="1" dirty="0">
                <a:latin typeface="Monotype Corsiva" pitchFamily="66" charset="0"/>
              </a:rPr>
              <a:t>А если спросят Вас, что Вы ответите </a:t>
            </a:r>
            <a:r>
              <a:rPr lang="ru-RU" sz="3200" b="1" dirty="0" smtClean="0">
                <a:latin typeface="Monotype Corsiva" pitchFamily="66" charset="0"/>
              </a:rPr>
              <a:t>?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(</a:t>
            </a:r>
            <a:r>
              <a:rPr lang="ru-RU" sz="2400" b="1" dirty="0" err="1"/>
              <a:t>a</a:t>
            </a:r>
            <a:r>
              <a:rPr lang="ru-RU" sz="2400" b="1" dirty="0"/>
              <a:t>)</a:t>
            </a:r>
            <a:r>
              <a:rPr lang="ru-RU" sz="2400" dirty="0"/>
              <a:t> 8 карандашей стоят столько же, сколько 9 тетрадей;</a:t>
            </a:r>
            <a:br>
              <a:rPr lang="ru-RU" sz="2400" dirty="0"/>
            </a:br>
            <a:r>
              <a:rPr lang="ru-RU" sz="2400" b="1" dirty="0"/>
              <a:t>(</a:t>
            </a:r>
            <a:r>
              <a:rPr lang="ru-RU" sz="2400" b="1" dirty="0" err="1"/>
              <a:t>b</a:t>
            </a:r>
            <a:r>
              <a:rPr lang="ru-RU" sz="2400" b="1" dirty="0"/>
              <a:t>)</a:t>
            </a:r>
            <a:r>
              <a:rPr lang="ru-RU" sz="2400" dirty="0"/>
              <a:t> 8 карандашей стоят дороже 9 тетрадей;  </a:t>
            </a:r>
            <a:br>
              <a:rPr lang="ru-RU" sz="2400" dirty="0"/>
            </a:br>
            <a:r>
              <a:rPr lang="ru-RU" sz="2400" b="1" dirty="0"/>
              <a:t>(</a:t>
            </a:r>
            <a:r>
              <a:rPr lang="ru-RU" sz="2400" b="1" dirty="0" err="1"/>
              <a:t>c</a:t>
            </a:r>
            <a:r>
              <a:rPr lang="ru-RU" sz="2400" b="1" dirty="0"/>
              <a:t>)</a:t>
            </a:r>
            <a:r>
              <a:rPr lang="ru-RU" sz="2400" dirty="0"/>
              <a:t> 8 карандашей стоят дешевле 9 тетрадей;</a:t>
            </a:r>
            <a:endParaRPr lang="ru-RU" sz="2400" dirty="0">
              <a:latin typeface="Monotype Corsiva" pitchFamily="66" charset="0"/>
            </a:endParaRP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/>
              <a:t> </a:t>
            </a:r>
            <a:r>
              <a:rPr lang="ru-RU" dirty="0" smtClean="0"/>
              <a:t> В </a:t>
            </a:r>
            <a:r>
              <a:rPr lang="ru-RU" dirty="0"/>
              <a:t>библиотеке есть книги по истории, математике и физике.</a:t>
            </a:r>
          </a:p>
          <a:p>
            <a:pPr algn="ctr"/>
            <a:r>
              <a:rPr lang="ru-RU" dirty="0"/>
              <a:t>Обложки этих книг </a:t>
            </a:r>
            <a:r>
              <a:rPr lang="ru-RU" b="1" dirty="0">
                <a:solidFill>
                  <a:srgbClr val="FF0000"/>
                </a:solidFill>
              </a:rPr>
              <a:t>красные</a:t>
            </a:r>
            <a:r>
              <a:rPr lang="ru-RU" dirty="0"/>
              <a:t>, </a:t>
            </a:r>
            <a:r>
              <a:rPr lang="ru-RU" b="1" dirty="0">
                <a:solidFill>
                  <a:srgbClr val="00B050"/>
                </a:solidFill>
              </a:rPr>
              <a:t>зеленые</a:t>
            </a:r>
            <a:r>
              <a:rPr lang="ru-RU" dirty="0"/>
              <a:t> и </a:t>
            </a:r>
            <a:r>
              <a:rPr lang="ru-RU" b="1" dirty="0" err="1">
                <a:solidFill>
                  <a:srgbClr val="00B0F0"/>
                </a:solidFill>
              </a:rPr>
              <a:t>голубые</a:t>
            </a:r>
            <a:r>
              <a:rPr lang="ru-RU" b="1" dirty="0"/>
              <a:t>.</a:t>
            </a:r>
            <a:endParaRPr lang="ru-RU" dirty="0"/>
          </a:p>
          <a:p>
            <a:pPr algn="ctr"/>
            <a:r>
              <a:rPr lang="ru-RU" dirty="0"/>
              <a:t>Нам известно, что обложки книг по истории не </a:t>
            </a:r>
            <a:r>
              <a:rPr lang="ru-RU" dirty="0" err="1"/>
              <a:t>голубые</a:t>
            </a:r>
            <a:r>
              <a:rPr lang="ru-RU" dirty="0"/>
              <a:t>, обложки математических книг либо </a:t>
            </a:r>
            <a:r>
              <a:rPr lang="ru-RU" dirty="0" err="1"/>
              <a:t>голубые</a:t>
            </a:r>
            <a:r>
              <a:rPr lang="ru-RU" dirty="0"/>
              <a:t>, </a:t>
            </a:r>
            <a:r>
              <a:rPr lang="ru-RU" dirty="0" err="1"/>
              <a:t>либо</a:t>
            </a:r>
            <a:r>
              <a:rPr lang="ru-RU" dirty="0"/>
              <a:t> зеленые,</a:t>
            </a:r>
          </a:p>
          <a:p>
            <a:pPr algn="ctr"/>
            <a:r>
              <a:rPr lang="ru-RU" dirty="0"/>
              <a:t>и что обложки книг по физике не красные, и не зеленые.</a:t>
            </a:r>
          </a:p>
          <a:p>
            <a:pPr algn="ctr"/>
            <a:r>
              <a:rPr lang="ru-RU" dirty="0"/>
              <a:t>Какого цвета обложки исторических книг ?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(</a:t>
            </a:r>
            <a:r>
              <a:rPr lang="ru-RU" b="1" dirty="0" err="1"/>
              <a:t>a</a:t>
            </a:r>
            <a:r>
              <a:rPr lang="ru-RU" b="1" dirty="0"/>
              <a:t>)</a:t>
            </a:r>
            <a:r>
              <a:rPr lang="ru-RU" dirty="0"/>
              <a:t> </a:t>
            </a:r>
            <a:r>
              <a:rPr lang="ru-RU" b="1" dirty="0">
                <a:solidFill>
                  <a:srgbClr val="FF0000"/>
                </a:solidFill>
              </a:rPr>
              <a:t>красные</a:t>
            </a:r>
            <a:r>
              <a:rPr lang="ru-RU" dirty="0"/>
              <a:t>;   </a:t>
            </a:r>
            <a:r>
              <a:rPr lang="ru-RU" b="1" dirty="0"/>
              <a:t>(</a:t>
            </a:r>
            <a:r>
              <a:rPr lang="ru-RU" b="1" dirty="0" err="1"/>
              <a:t>b</a:t>
            </a:r>
            <a:r>
              <a:rPr lang="ru-RU" b="1" dirty="0"/>
              <a:t>)</a:t>
            </a:r>
            <a:r>
              <a:rPr lang="ru-RU" dirty="0"/>
              <a:t> </a:t>
            </a:r>
            <a:r>
              <a:rPr lang="ru-RU" b="1" dirty="0">
                <a:solidFill>
                  <a:srgbClr val="00B050"/>
                </a:solidFill>
              </a:rPr>
              <a:t>зеленые</a:t>
            </a:r>
            <a:r>
              <a:rPr lang="ru-RU" dirty="0"/>
              <a:t>;   </a:t>
            </a:r>
            <a:r>
              <a:rPr lang="ru-RU" b="1" dirty="0"/>
              <a:t>(</a:t>
            </a:r>
            <a:r>
              <a:rPr lang="ru-RU" b="1" dirty="0" err="1"/>
              <a:t>c</a:t>
            </a:r>
            <a:r>
              <a:rPr lang="ru-RU" b="1" dirty="0"/>
              <a:t>)</a:t>
            </a:r>
            <a:r>
              <a:rPr lang="ru-RU" dirty="0"/>
              <a:t> </a:t>
            </a:r>
            <a:r>
              <a:rPr lang="ru-RU" b="1" dirty="0" err="1">
                <a:solidFill>
                  <a:srgbClr val="00B0F0"/>
                </a:solidFill>
              </a:rPr>
              <a:t>голубые</a:t>
            </a:r>
            <a:r>
              <a:rPr lang="ru-RU" b="1" dirty="0"/>
              <a:t>.</a:t>
            </a:r>
            <a:r>
              <a:rPr lang="ru-RU" dirty="0"/>
              <a:t>;   </a:t>
            </a:r>
            <a:r>
              <a:rPr lang="ru-RU" b="1" dirty="0"/>
              <a:t>(</a:t>
            </a:r>
            <a:r>
              <a:rPr lang="ru-RU" b="1" dirty="0" err="1"/>
              <a:t>d</a:t>
            </a:r>
            <a:r>
              <a:rPr lang="ru-RU" b="1" dirty="0"/>
              <a:t>)</a:t>
            </a:r>
            <a:r>
              <a:rPr lang="ru-RU" dirty="0"/>
              <a:t> невозможно определить; 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4296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Сережа </a:t>
            </a:r>
            <a:r>
              <a:rPr lang="ru-RU" dirty="0"/>
              <a:t>поднимается по лестнице. Каждый раз он перепрыгивает через одну ступеньку.</a:t>
            </a:r>
          </a:p>
          <a:p>
            <a:pPr algn="ctr"/>
            <a:r>
              <a:rPr lang="ru-RU" dirty="0"/>
              <a:t>Сейчас он - на третьей ступеньке.</a:t>
            </a:r>
          </a:p>
          <a:p>
            <a:pPr algn="ctr"/>
            <a:r>
              <a:rPr lang="ru-RU" dirty="0"/>
              <a:t>На какой ступеньке он окажется, сделав три своих "шага"?</a:t>
            </a:r>
          </a:p>
          <a:p>
            <a:pPr algn="ctr"/>
            <a:r>
              <a:rPr lang="ru-RU" dirty="0"/>
              <a:t>Если вы уже посчитали, поищите свое число в списке ответов :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                           </a:t>
            </a:r>
            <a:r>
              <a:rPr lang="ru-RU" b="1" dirty="0" smtClean="0"/>
              <a:t>(</a:t>
            </a:r>
            <a:r>
              <a:rPr lang="ru-RU" b="1" dirty="0" err="1"/>
              <a:t>a</a:t>
            </a:r>
            <a:r>
              <a:rPr lang="ru-RU" b="1" dirty="0"/>
              <a:t>)</a:t>
            </a:r>
            <a:r>
              <a:rPr lang="ru-RU" dirty="0"/>
              <a:t> 9;   </a:t>
            </a:r>
            <a:r>
              <a:rPr lang="ru-RU" b="1" dirty="0"/>
              <a:t>(</a:t>
            </a:r>
            <a:r>
              <a:rPr lang="ru-RU" b="1" dirty="0" err="1"/>
              <a:t>b</a:t>
            </a:r>
            <a:r>
              <a:rPr lang="ru-RU" b="1" dirty="0"/>
              <a:t>)</a:t>
            </a:r>
            <a:r>
              <a:rPr lang="ru-RU" dirty="0"/>
              <a:t> 8;   </a:t>
            </a:r>
            <a:r>
              <a:rPr lang="ru-RU" b="1" dirty="0"/>
              <a:t>(</a:t>
            </a:r>
            <a:r>
              <a:rPr lang="ru-RU" b="1" dirty="0" err="1"/>
              <a:t>c</a:t>
            </a:r>
            <a:r>
              <a:rPr lang="ru-RU" b="1" dirty="0"/>
              <a:t>)</a:t>
            </a:r>
            <a:r>
              <a:rPr lang="ru-RU" dirty="0"/>
              <a:t> 6;   </a:t>
            </a:r>
            <a:r>
              <a:rPr lang="ru-RU" b="1" dirty="0"/>
              <a:t>(</a:t>
            </a:r>
            <a:r>
              <a:rPr lang="ru-RU" b="1" dirty="0" err="1"/>
              <a:t>d</a:t>
            </a:r>
            <a:r>
              <a:rPr lang="ru-RU" b="1" dirty="0"/>
              <a:t>)</a:t>
            </a:r>
            <a:r>
              <a:rPr lang="ru-RU" dirty="0"/>
              <a:t> 5; 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estival.1september.ru/articles/412386/img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785794"/>
            <a:ext cx="4214842" cy="517351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794" y="214290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Кроссворд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Script MT Bold" pitchFamily="66" charset="0"/>
              </a:rPr>
              <a:t>“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Любители геометрии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Script MT Bold" pitchFamily="66" charset="0"/>
              </a:rPr>
              <a:t>”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2226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 горизонтали:</a:t>
            </a:r>
            <a:endParaRPr lang="ru-RU" dirty="0"/>
          </a:p>
        </p:txBody>
      </p:sp>
      <p:pic>
        <p:nvPicPr>
          <p:cNvPr id="19460" name="Picture 4" descr="http://festival.1september.ru/articles/412386/img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57166"/>
            <a:ext cx="1569078" cy="819152"/>
          </a:xfrm>
          <a:prstGeom prst="rect">
            <a:avLst/>
          </a:prstGeom>
          <a:noFill/>
        </p:spPr>
      </p:pic>
      <p:pic>
        <p:nvPicPr>
          <p:cNvPr id="19462" name="Picture 6" descr="http://festival.1september.ru/articles/412386/img1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14290"/>
            <a:ext cx="1285884" cy="1575838"/>
          </a:xfrm>
          <a:prstGeom prst="rect">
            <a:avLst/>
          </a:prstGeom>
          <a:noFill/>
        </p:spPr>
      </p:pic>
      <p:pic>
        <p:nvPicPr>
          <p:cNvPr id="19464" name="Picture 8" descr="http://festival.1september.ru/articles/412386/img1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57166"/>
            <a:ext cx="1214446" cy="1104042"/>
          </a:xfrm>
          <a:prstGeom prst="rect">
            <a:avLst/>
          </a:prstGeom>
          <a:noFill/>
        </p:spPr>
      </p:pic>
      <p:pic>
        <p:nvPicPr>
          <p:cNvPr id="19466" name="Picture 10" descr="http://festival.1september.ru/articles/412386/img17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1357298"/>
            <a:ext cx="928694" cy="915797"/>
          </a:xfrm>
          <a:prstGeom prst="rect">
            <a:avLst/>
          </a:prstGeom>
          <a:noFill/>
        </p:spPr>
      </p:pic>
      <p:pic>
        <p:nvPicPr>
          <p:cNvPr id="19468" name="Picture 12" descr="http://festival.1september.ru/articles/412386/img18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76" y="785794"/>
            <a:ext cx="1143008" cy="1260845"/>
          </a:xfrm>
          <a:prstGeom prst="rect">
            <a:avLst/>
          </a:prstGeom>
          <a:noFill/>
        </p:spPr>
      </p:pic>
      <p:pic>
        <p:nvPicPr>
          <p:cNvPr id="19470" name="Picture 14" descr="http://festival.1september.ru/articles/412386/img19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1150360"/>
            <a:ext cx="1214446" cy="1426140"/>
          </a:xfrm>
          <a:prstGeom prst="rect">
            <a:avLst/>
          </a:prstGeom>
          <a:noFill/>
        </p:spPr>
      </p:pic>
      <p:pic>
        <p:nvPicPr>
          <p:cNvPr id="19472" name="Picture 16" descr="http://festival.1september.ru/articles/412386/img20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00562" y="1571612"/>
            <a:ext cx="1428760" cy="807087"/>
          </a:xfrm>
          <a:prstGeom prst="rect">
            <a:avLst/>
          </a:prstGeom>
          <a:noFill/>
        </p:spPr>
      </p:pic>
      <p:pic>
        <p:nvPicPr>
          <p:cNvPr id="19474" name="Picture 18" descr="http://festival.1september.ru/articles/412386/img21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43636" y="1500175"/>
            <a:ext cx="1006871" cy="1285884"/>
          </a:xfrm>
          <a:prstGeom prst="rect">
            <a:avLst/>
          </a:prstGeom>
          <a:noFill/>
        </p:spPr>
      </p:pic>
      <p:pic>
        <p:nvPicPr>
          <p:cNvPr id="19476" name="Picture 20" descr="http://festival.1september.ru/articles/412386/img22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282" y="2214554"/>
            <a:ext cx="1143008" cy="1223827"/>
          </a:xfrm>
          <a:prstGeom prst="rect">
            <a:avLst/>
          </a:prstGeom>
          <a:noFill/>
        </p:spPr>
      </p:pic>
      <p:pic>
        <p:nvPicPr>
          <p:cNvPr id="19478" name="Picture 22" descr="http://festival.1september.ru/articles/412386/img2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4414" y="2428868"/>
            <a:ext cx="2928958" cy="1187117"/>
          </a:xfrm>
          <a:prstGeom prst="rect">
            <a:avLst/>
          </a:prstGeom>
          <a:noFill/>
        </p:spPr>
      </p:pic>
      <p:pic>
        <p:nvPicPr>
          <p:cNvPr id="19480" name="Picture 24" descr="http://festival.1september.ru/articles/412386/img24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58082" y="1285860"/>
            <a:ext cx="1086212" cy="171451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571472" y="4000504"/>
            <a:ext cx="1962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 вертикали:</a:t>
            </a:r>
            <a:endParaRPr lang="ru-RU" dirty="0"/>
          </a:p>
        </p:txBody>
      </p:sp>
      <p:pic>
        <p:nvPicPr>
          <p:cNvPr id="19482" name="Picture 26" descr="http://festival.1september.ru/articles/412386/img25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14612" y="3786190"/>
            <a:ext cx="1133475" cy="866776"/>
          </a:xfrm>
          <a:prstGeom prst="rect">
            <a:avLst/>
          </a:prstGeom>
          <a:noFill/>
        </p:spPr>
      </p:pic>
      <p:pic>
        <p:nvPicPr>
          <p:cNvPr id="19484" name="Picture 28" descr="http://festival.1september.ru/articles/412386/img26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9935580">
            <a:off x="4214810" y="3571876"/>
            <a:ext cx="1076325" cy="1419226"/>
          </a:xfrm>
          <a:prstGeom prst="rect">
            <a:avLst/>
          </a:prstGeom>
          <a:noFill/>
        </p:spPr>
      </p:pic>
      <p:pic>
        <p:nvPicPr>
          <p:cNvPr id="19486" name="Picture 30" descr="http://festival.1september.ru/articles/412386/img27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286380" y="3714752"/>
            <a:ext cx="1190625" cy="1047751"/>
          </a:xfrm>
          <a:prstGeom prst="rect">
            <a:avLst/>
          </a:prstGeom>
          <a:noFill/>
        </p:spPr>
      </p:pic>
      <p:pic>
        <p:nvPicPr>
          <p:cNvPr id="19488" name="Picture 32" descr="http://festival.1september.ru/articles/412386/img28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43702" y="3714752"/>
            <a:ext cx="2095500" cy="1238250"/>
          </a:xfrm>
          <a:prstGeom prst="rect">
            <a:avLst/>
          </a:prstGeom>
          <a:noFill/>
        </p:spPr>
      </p:pic>
      <p:pic>
        <p:nvPicPr>
          <p:cNvPr id="19490" name="Picture 34" descr="http://festival.1september.ru/articles/412386/img29.gi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8596" y="4702543"/>
            <a:ext cx="1428760" cy="831493"/>
          </a:xfrm>
          <a:prstGeom prst="rect">
            <a:avLst/>
          </a:prstGeom>
          <a:noFill/>
        </p:spPr>
      </p:pic>
      <p:pic>
        <p:nvPicPr>
          <p:cNvPr id="19492" name="Picture 36" descr="http://festival.1september.ru/articles/412386/img30.gif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28794" y="4643446"/>
            <a:ext cx="1352550" cy="1152526"/>
          </a:xfrm>
          <a:prstGeom prst="rect">
            <a:avLst/>
          </a:prstGeom>
          <a:noFill/>
        </p:spPr>
      </p:pic>
      <p:pic>
        <p:nvPicPr>
          <p:cNvPr id="19494" name="Picture 38" descr="http://festival.1september.ru/articles/412386/img31.gif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14744" y="4714884"/>
            <a:ext cx="1238250" cy="1304926"/>
          </a:xfrm>
          <a:prstGeom prst="rect">
            <a:avLst/>
          </a:prstGeom>
          <a:noFill/>
        </p:spPr>
      </p:pic>
      <p:pic>
        <p:nvPicPr>
          <p:cNvPr id="19496" name="Picture 40" descr="http://festival.1september.ru/articles/412386/img32.gif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286380" y="4929198"/>
            <a:ext cx="1190625" cy="1028701"/>
          </a:xfrm>
          <a:prstGeom prst="rect">
            <a:avLst/>
          </a:prstGeom>
          <a:noFill/>
        </p:spPr>
      </p:pic>
      <p:pic>
        <p:nvPicPr>
          <p:cNvPr id="19498" name="Picture 42" descr="http://festival.1september.ru/articles/412386/img33.gif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929454" y="5072074"/>
            <a:ext cx="1071570" cy="1153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117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Занимательные задачи по математике                          для 7 класса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6</cp:revision>
  <dcterms:created xsi:type="dcterms:W3CDTF">2010-11-20T14:41:17Z</dcterms:created>
  <dcterms:modified xsi:type="dcterms:W3CDTF">2012-03-19T12:49:59Z</dcterms:modified>
</cp:coreProperties>
</file>