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5" r:id="rId8"/>
    <p:sldId id="266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CA6E287-A511-46E5-839C-01DFFC15EBE2}" type="datetimeFigureOut">
              <a:rPr lang="ru-RU" smtClean="0"/>
              <a:t>07.09.2011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FFF24D9-9ED3-48DC-804B-E89A1F11A9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Словосочетание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Словосочетанием</a:t>
            </a:r>
            <a:r>
              <a:rPr lang="ru-RU" dirty="0" smtClean="0"/>
              <a:t> называется сочетание двух и более знаменательных слов, которые связаны подчинительной связью</a:t>
            </a:r>
            <a:r>
              <a:rPr lang="ru-RU" i="1" dirty="0" smtClean="0"/>
              <a:t> (зеленый лес, пошел в магазин, бежать быстро)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 словосочетаниям не относятся:</a:t>
            </a:r>
          </a:p>
          <a:p>
            <a:r>
              <a:rPr lang="ru-RU" b="1" dirty="0" smtClean="0"/>
              <a:t>Грамматические основы </a:t>
            </a:r>
            <a:r>
              <a:rPr lang="ru-RU" i="1" dirty="0" smtClean="0"/>
              <a:t>(весна пришла, мы приехали и др.)</a:t>
            </a:r>
          </a:p>
          <a:p>
            <a:r>
              <a:rPr lang="ru-RU" b="1" dirty="0" smtClean="0"/>
              <a:t>Однородные члены предложения </a:t>
            </a:r>
            <a:r>
              <a:rPr lang="ru-RU" i="1" dirty="0" smtClean="0"/>
              <a:t>(зеленый, красный шар; одеться красиво и изысканно)</a:t>
            </a:r>
          </a:p>
          <a:p>
            <a:r>
              <a:rPr lang="ru-RU" b="1" dirty="0" smtClean="0"/>
              <a:t>Сочетание знаменательного и служебного слова </a:t>
            </a:r>
            <a:r>
              <a:rPr lang="ru-RU" i="1" dirty="0" smtClean="0"/>
              <a:t>(к дому, у друга)</a:t>
            </a:r>
          </a:p>
        </p:txBody>
      </p:sp>
    </p:spTree>
    <p:extLst>
      <p:ext uri="{BB962C8B-B14F-4D97-AF65-F5344CB8AC3E}">
        <p14:creationId xmlns:p14="http://schemas.microsoft.com/office/powerpoint/2010/main" val="14975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Классификация словосочетаний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36370" y="1196751"/>
            <a:ext cx="2592288" cy="79208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Синтаксически свободные</a:t>
            </a:r>
          </a:p>
          <a:p>
            <a:pPr algn="ctr"/>
            <a:r>
              <a:rPr lang="ru-RU" dirty="0" smtClean="0"/>
              <a:t>(морской берег)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5292080" y="1154154"/>
            <a:ext cx="2808312" cy="8346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Синтаксически несвободные</a:t>
            </a:r>
          </a:p>
          <a:p>
            <a:pPr algn="ctr"/>
            <a:r>
              <a:rPr lang="ru-RU" dirty="0" smtClean="0"/>
              <a:t>(два брата)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04229" y="2420888"/>
            <a:ext cx="2664296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Простые</a:t>
            </a:r>
          </a:p>
          <a:p>
            <a:pPr algn="ctr"/>
            <a:r>
              <a:rPr lang="ru-RU" dirty="0" smtClean="0"/>
              <a:t>(полевые цветы)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205615" y="2393947"/>
            <a:ext cx="2952328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Сложные</a:t>
            </a:r>
          </a:p>
          <a:p>
            <a:pPr algn="ctr"/>
            <a:r>
              <a:rPr lang="ru-RU" dirty="0" smtClean="0"/>
              <a:t>(</a:t>
            </a:r>
            <a:r>
              <a:rPr lang="ru-RU" dirty="0"/>
              <a:t>п</a:t>
            </a:r>
            <a:r>
              <a:rPr lang="ru-RU" dirty="0" smtClean="0"/>
              <a:t>есчаный морской берег)</a:t>
            </a:r>
            <a:endParaRPr lang="ru-RU" dirty="0"/>
          </a:p>
        </p:txBody>
      </p:sp>
      <p:sp>
        <p:nvSpPr>
          <p:cNvPr id="9" name="Блок-схема: решение 8"/>
          <p:cNvSpPr/>
          <p:nvPr/>
        </p:nvSpPr>
        <p:spPr>
          <a:xfrm>
            <a:off x="503548" y="3775451"/>
            <a:ext cx="2700300" cy="112583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глагольные</a:t>
            </a:r>
            <a:endParaRPr lang="ru-RU" dirty="0"/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3368525" y="3741060"/>
            <a:ext cx="2448272" cy="115212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именные</a:t>
            </a:r>
            <a:endParaRPr lang="ru-RU" dirty="0"/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5940152" y="3671320"/>
            <a:ext cx="2653946" cy="129614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наречные</a:t>
            </a:r>
            <a:endParaRPr lang="ru-RU" dirty="0"/>
          </a:p>
        </p:txBody>
      </p:sp>
      <p:sp>
        <p:nvSpPr>
          <p:cNvPr id="12" name="Блок-схема: подготовка 11"/>
          <p:cNvSpPr/>
          <p:nvPr/>
        </p:nvSpPr>
        <p:spPr>
          <a:xfrm>
            <a:off x="503548" y="5394818"/>
            <a:ext cx="2556284" cy="1058518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Определительные</a:t>
            </a:r>
          </a:p>
          <a:p>
            <a:pPr algn="ctr"/>
            <a:r>
              <a:rPr lang="ru-RU" dirty="0" smtClean="0"/>
              <a:t>(какой? и др.)</a:t>
            </a:r>
            <a:endParaRPr lang="ru-RU" dirty="0"/>
          </a:p>
        </p:txBody>
      </p:sp>
      <p:sp>
        <p:nvSpPr>
          <p:cNvPr id="13" name="Блок-схема: подготовка 12"/>
          <p:cNvSpPr/>
          <p:nvPr/>
        </p:nvSpPr>
        <p:spPr>
          <a:xfrm>
            <a:off x="3428657" y="5394818"/>
            <a:ext cx="2511495" cy="1130526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Обстоятельственные</a:t>
            </a:r>
          </a:p>
          <a:p>
            <a:pPr algn="ctr"/>
            <a:r>
              <a:rPr lang="ru-RU" dirty="0" smtClean="0"/>
              <a:t>(где? когда? </a:t>
            </a:r>
            <a:r>
              <a:rPr lang="ru-RU" dirty="0"/>
              <a:t>и</a:t>
            </a:r>
            <a:r>
              <a:rPr lang="ru-RU" dirty="0" smtClean="0"/>
              <a:t> др.)</a:t>
            </a:r>
            <a:endParaRPr lang="ru-RU" dirty="0"/>
          </a:p>
        </p:txBody>
      </p:sp>
      <p:sp>
        <p:nvSpPr>
          <p:cNvPr id="14" name="Блок-схема: подготовка 13"/>
          <p:cNvSpPr/>
          <p:nvPr/>
        </p:nvSpPr>
        <p:spPr>
          <a:xfrm>
            <a:off x="6300192" y="5472374"/>
            <a:ext cx="2293906" cy="1052970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Объектные</a:t>
            </a:r>
          </a:p>
          <a:p>
            <a:pPr algn="ctr"/>
            <a:r>
              <a:rPr lang="ru-RU" dirty="0" smtClean="0"/>
              <a:t>(кому? чему? </a:t>
            </a:r>
            <a:r>
              <a:rPr lang="ru-RU" dirty="0"/>
              <a:t>и</a:t>
            </a:r>
            <a:r>
              <a:rPr lang="ru-RU" dirty="0" smtClean="0"/>
              <a:t> др.)</a:t>
            </a:r>
            <a:endParaRPr lang="ru-RU" dirty="0"/>
          </a:p>
        </p:txBody>
      </p:sp>
      <p:sp>
        <p:nvSpPr>
          <p:cNvPr id="41" name="Стрелка вправо 40"/>
          <p:cNvSpPr/>
          <p:nvPr/>
        </p:nvSpPr>
        <p:spPr>
          <a:xfrm>
            <a:off x="3635896" y="1556792"/>
            <a:ext cx="144016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3635896" y="2690918"/>
            <a:ext cx="1440160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Выгнутая вверх стрелка 42"/>
          <p:cNvSpPr/>
          <p:nvPr/>
        </p:nvSpPr>
        <p:spPr>
          <a:xfrm>
            <a:off x="2267744" y="3671320"/>
            <a:ext cx="1800200" cy="1897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Выгнутая вверх стрелка 43"/>
          <p:cNvSpPr/>
          <p:nvPr/>
        </p:nvSpPr>
        <p:spPr>
          <a:xfrm>
            <a:off x="5205615" y="3671320"/>
            <a:ext cx="1476164" cy="1897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>
            <a:off x="2987824" y="5472374"/>
            <a:ext cx="648072" cy="1168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5816797" y="5472374"/>
            <a:ext cx="699419" cy="11686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Виды синтаксической связи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340768"/>
            <a:ext cx="4040188" cy="5040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сочинительная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916832"/>
            <a:ext cx="3682752" cy="4497363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Эта связь характерна для независимых и равноправных единиц. Она характерна для однородных членов предложения, ею соединены части сложносочиненного предложения.</a:t>
            </a:r>
          </a:p>
          <a:p>
            <a:r>
              <a:rPr lang="ru-RU" dirty="0" smtClean="0"/>
              <a:t>В саду росли </a:t>
            </a:r>
            <a:r>
              <a:rPr lang="ru-RU" b="1" dirty="0" smtClean="0"/>
              <a:t>красные, белые и желтые </a:t>
            </a:r>
            <a:r>
              <a:rPr lang="ru-RU" u="sng" dirty="0" smtClean="0"/>
              <a:t>розы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                 какие? </a:t>
            </a:r>
            <a:r>
              <a:rPr lang="ru-RU" i="1" dirty="0" smtClean="0"/>
              <a:t>красные</a:t>
            </a:r>
          </a:p>
          <a:p>
            <a:r>
              <a:rPr lang="ru-RU" u="sng" dirty="0" smtClean="0"/>
              <a:t>Розы</a:t>
            </a:r>
            <a:r>
              <a:rPr lang="ru-RU" dirty="0" smtClean="0"/>
              <a:t>        какие? </a:t>
            </a:r>
            <a:r>
              <a:rPr lang="ru-RU" i="1" dirty="0" smtClean="0"/>
              <a:t>белые</a:t>
            </a:r>
          </a:p>
          <a:p>
            <a:r>
              <a:rPr lang="ru-RU" dirty="0" smtClean="0"/>
              <a:t>                  какие? </a:t>
            </a:r>
            <a:r>
              <a:rPr lang="ru-RU" i="1" dirty="0" smtClean="0"/>
              <a:t>желтые</a:t>
            </a:r>
            <a:endParaRPr lang="ru-RU" i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0" y="1412776"/>
            <a:ext cx="4041775" cy="50405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подчинительная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060848"/>
            <a:ext cx="4041775" cy="442535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 этой связи отношения  неравноправны или зависимы. Эта связь свойственна  словосочетаниям и сложноподчиненным предложениям, а также некоторым видам бессоюзных сложных предложений. </a:t>
            </a:r>
          </a:p>
          <a:p>
            <a:r>
              <a:rPr lang="ru-RU" sz="2000" dirty="0" smtClean="0"/>
              <a:t>Различают три вида подчинительной связи: </a:t>
            </a:r>
            <a:r>
              <a:rPr lang="ru-RU" sz="2000" b="1" dirty="0" smtClean="0"/>
              <a:t>согласование, управление, примыкание.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1259632" y="4902057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72355" y="537321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272355" y="5478601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5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872208"/>
          </a:xfrm>
        </p:spPr>
        <p:txBody>
          <a:bodyPr>
            <a:normAutofit/>
          </a:bodyPr>
          <a:lstStyle/>
          <a:p>
            <a:r>
              <a:rPr lang="ru-RU" dirty="0" smtClean="0"/>
              <a:t>Согласование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/>
              <a:t>При согласование зависимое слово стоит в том же роде, числе и падеже, что и главное слово.</a:t>
            </a:r>
          </a:p>
          <a:p>
            <a:endParaRPr lang="ru-RU" dirty="0"/>
          </a:p>
          <a:p>
            <a:r>
              <a:rPr lang="ru-RU" sz="2400" dirty="0" smtClean="0"/>
              <a:t>В глухом           лесу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прил.                </a:t>
            </a:r>
            <a:r>
              <a:rPr lang="ru-RU" sz="2400" dirty="0"/>
              <a:t>с</a:t>
            </a:r>
            <a:r>
              <a:rPr lang="ru-RU" sz="2400" dirty="0" smtClean="0"/>
              <a:t>ущ.</a:t>
            </a:r>
          </a:p>
          <a:p>
            <a:pPr marL="0" indent="0">
              <a:buNone/>
            </a:pPr>
            <a:r>
              <a:rPr lang="ru-RU" sz="2400" dirty="0" err="1" smtClean="0"/>
              <a:t>Д.п</a:t>
            </a:r>
            <a:r>
              <a:rPr lang="ru-RU" sz="2400" dirty="0" smtClean="0"/>
              <a:t>., </a:t>
            </a:r>
            <a:r>
              <a:rPr lang="ru-RU" sz="2400" dirty="0" err="1" smtClean="0"/>
              <a:t>ед.ч</a:t>
            </a:r>
            <a:r>
              <a:rPr lang="ru-RU" sz="2400" dirty="0" smtClean="0"/>
              <a:t>., </a:t>
            </a:r>
            <a:r>
              <a:rPr lang="ru-RU" sz="2400" dirty="0" err="1" smtClean="0"/>
              <a:t>м.р</a:t>
            </a:r>
            <a:r>
              <a:rPr lang="ru-RU" sz="2400" dirty="0" smtClean="0"/>
              <a:t>.       </a:t>
            </a:r>
            <a:r>
              <a:rPr lang="ru-RU" sz="2400" dirty="0" err="1" smtClean="0"/>
              <a:t>Д.п</a:t>
            </a:r>
            <a:r>
              <a:rPr lang="ru-RU" sz="2400" dirty="0" smtClean="0"/>
              <a:t>., </a:t>
            </a:r>
            <a:r>
              <a:rPr lang="ru-RU" sz="2400" dirty="0" err="1" smtClean="0"/>
              <a:t>ед.ч</a:t>
            </a:r>
            <a:r>
              <a:rPr lang="ru-RU" sz="2400" dirty="0" smtClean="0"/>
              <a:t>., </a:t>
            </a:r>
            <a:r>
              <a:rPr lang="ru-RU" sz="2400" dirty="0" err="1" smtClean="0"/>
              <a:t>м.р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В качестве зависимых слов выступают полные имена прилагательные и причастия, порядковые числительные и местоимения, по форме сходные с именами прилагательными.</a:t>
            </a:r>
          </a:p>
        </p:txBody>
      </p:sp>
      <p:sp>
        <p:nvSpPr>
          <p:cNvPr id="5" name="Круговая стрелка 4"/>
          <p:cNvSpPr/>
          <p:nvPr/>
        </p:nvSpPr>
        <p:spPr>
          <a:xfrm>
            <a:off x="1796365" y="2636912"/>
            <a:ext cx="1104694" cy="79208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391773" y="3233168"/>
            <a:ext cx="72008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029676" y="3182754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527650" y="3710584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258061" y="3695070"/>
            <a:ext cx="45719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>
            <a:off x="2577023" y="4006509"/>
            <a:ext cx="324036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Управление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Вид подчинительной связи, при которой главное слово требует постановки зависимого слова в определенном падеже.</a:t>
            </a:r>
          </a:p>
          <a:p>
            <a:endParaRPr lang="ru-RU" sz="2400" dirty="0" smtClean="0"/>
          </a:p>
          <a:p>
            <a:r>
              <a:rPr lang="ru-RU" sz="2400" i="1" dirty="0" smtClean="0"/>
              <a:t>Оплатить (что?) проезд (</a:t>
            </a:r>
            <a:r>
              <a:rPr lang="ru-RU" sz="2400" i="1" dirty="0" err="1" smtClean="0"/>
              <a:t>в.п</a:t>
            </a:r>
            <a:r>
              <a:rPr lang="ru-RU" sz="2400" i="1" dirty="0" smtClean="0"/>
              <a:t>.)</a:t>
            </a:r>
          </a:p>
          <a:p>
            <a:pPr marL="0" indent="0">
              <a:buNone/>
            </a:pPr>
            <a:endParaRPr lang="ru-RU" sz="2400" i="1" dirty="0" smtClean="0"/>
          </a:p>
          <a:p>
            <a:r>
              <a:rPr lang="ru-RU" sz="2400" i="1" dirty="0" smtClean="0"/>
              <a:t>Заплатить (чем?) жизнью (т.п.)</a:t>
            </a:r>
          </a:p>
          <a:p>
            <a:pPr marL="0" indent="0">
              <a:buNone/>
            </a:pPr>
            <a:endParaRPr lang="ru-RU" sz="2400" i="1" dirty="0" smtClean="0"/>
          </a:p>
          <a:p>
            <a:r>
              <a:rPr lang="ru-RU" sz="2400" i="1" dirty="0" smtClean="0"/>
              <a:t>Одеть (кого?) ребенка (</a:t>
            </a:r>
            <a:r>
              <a:rPr lang="ru-RU" sz="2400" i="1" dirty="0" err="1" smtClean="0"/>
              <a:t>в.п</a:t>
            </a:r>
            <a:r>
              <a:rPr lang="ru-RU" sz="2400" i="1" dirty="0" smtClean="0"/>
              <a:t>.)</a:t>
            </a:r>
          </a:p>
          <a:p>
            <a:endParaRPr lang="ru-RU" sz="2400" dirty="0"/>
          </a:p>
          <a:p>
            <a:r>
              <a:rPr lang="ru-RU" sz="2400" dirty="0" smtClean="0"/>
              <a:t>В качестве зависимого слова могут выступать имена существительные, местоимения, числительные, по форме сходные с именами существительными. Но при этом главное слово остается </a:t>
            </a:r>
            <a:r>
              <a:rPr lang="ru-RU" sz="2400" b="1" dirty="0" smtClean="0"/>
              <a:t>неизменяемым.</a:t>
            </a:r>
            <a:endParaRPr lang="ru-RU" sz="2400" b="1" dirty="0"/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092195" y="2034071"/>
            <a:ext cx="1296144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852955" y="2873763"/>
            <a:ext cx="172819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1633372" y="3754337"/>
            <a:ext cx="1224136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14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99176" cy="115212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Примыкание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ru-RU" dirty="0" smtClean="0"/>
              <a:t>Вид связи, при которой слова связаны только по смыслу.</a:t>
            </a:r>
          </a:p>
          <a:p>
            <a:endParaRPr lang="ru-RU" dirty="0"/>
          </a:p>
          <a:p>
            <a:r>
              <a:rPr lang="ru-RU" i="1" dirty="0" smtClean="0"/>
              <a:t>Шагать (как?)  быстро</a:t>
            </a:r>
          </a:p>
          <a:p>
            <a:endParaRPr lang="ru-RU" i="1" dirty="0"/>
          </a:p>
          <a:p>
            <a:r>
              <a:rPr lang="ru-RU" sz="2600" dirty="0" smtClean="0"/>
              <a:t>В качестве зависимого слова при примыкании выступают неизменяемые части речи: наречия, деепричастия, инфинитив; некоторые формы слов: притяжательные местоимения 3 лица, простая форма сравнительной степени прилагательных и наречий.</a:t>
            </a:r>
            <a:endParaRPr lang="ru-RU" sz="26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576043" y="2434155"/>
            <a:ext cx="2160240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55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72808" cy="102413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Укажите виды подчинительной связи, использованные между словами в предложении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543800" cy="4392488"/>
          </a:xfrm>
        </p:spPr>
        <p:txBody>
          <a:bodyPr>
            <a:normAutofit fontScale="92500"/>
          </a:bodyPr>
          <a:lstStyle/>
          <a:p>
            <a:r>
              <a:rPr lang="ru-RU" b="1" i="1" dirty="0" smtClean="0"/>
              <a:t>В этих молчаливых горных долинах стояла прозрачная тишина первых весенних дней </a:t>
            </a:r>
            <a:r>
              <a:rPr lang="ru-RU" dirty="0" smtClean="0"/>
              <a:t>(И. Бунин).</a:t>
            </a:r>
          </a:p>
          <a:p>
            <a:r>
              <a:rPr lang="ru-RU" dirty="0" smtClean="0"/>
              <a:t>1) согласование и управление</a:t>
            </a:r>
          </a:p>
          <a:p>
            <a:r>
              <a:rPr lang="ru-RU" dirty="0" smtClean="0"/>
              <a:t>2) согласование и примыкание</a:t>
            </a:r>
          </a:p>
          <a:p>
            <a:r>
              <a:rPr lang="ru-RU" dirty="0" smtClean="0"/>
              <a:t>3) управление и примыкание</a:t>
            </a:r>
          </a:p>
          <a:p>
            <a:r>
              <a:rPr lang="ru-RU" dirty="0" smtClean="0"/>
              <a:t>4) согласование, управление и примыкание</a:t>
            </a:r>
          </a:p>
          <a:p>
            <a:r>
              <a:rPr lang="ru-RU" b="1" i="1" dirty="0" smtClean="0"/>
              <a:t>Ясное бирюзовое небо весны сияло над пароходом.</a:t>
            </a:r>
          </a:p>
          <a:p>
            <a:r>
              <a:rPr lang="ru-RU" dirty="0"/>
              <a:t>1) согласование и управление</a:t>
            </a:r>
          </a:p>
          <a:p>
            <a:r>
              <a:rPr lang="ru-RU" dirty="0"/>
              <a:t>2) согласование и примыкание</a:t>
            </a:r>
          </a:p>
          <a:p>
            <a:r>
              <a:rPr lang="ru-RU" dirty="0"/>
              <a:t>3) управление и примыкание</a:t>
            </a:r>
          </a:p>
          <a:p>
            <a:r>
              <a:rPr lang="ru-RU" dirty="0"/>
              <a:t>4) согласование, управление и примыкание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25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560840" cy="288032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Сколько в данном предложении словосочетаний с подчинительной связью управление?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Со скамейки не видны были берега, и оттого ощущение бесконечности и величия морского простора ещё более усиливалось (М. Пришвин)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</a:t>
            </a:r>
            <a:r>
              <a:rPr lang="ru-RU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3               2) 4                 3) 5             4) 6</a:t>
            </a:r>
            <a:endParaRPr lang="ru-RU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068960"/>
            <a:ext cx="7543800" cy="3168352"/>
          </a:xfrm>
        </p:spPr>
        <p:txBody>
          <a:bodyPr/>
          <a:lstStyle/>
          <a:p>
            <a:r>
              <a:rPr lang="ru-RU" b="1" dirty="0" smtClean="0"/>
              <a:t>Сколько в данном предложении словосочетаний с подчинительной связью согласование?</a:t>
            </a:r>
          </a:p>
          <a:p>
            <a:r>
              <a:rPr lang="ru-RU" dirty="0" smtClean="0"/>
              <a:t>Пыльца луговых трав и древесного пуха покрыла тонким слоем всю поверхность воды, и от этого ранним утром озеро было как неумытое.</a:t>
            </a:r>
          </a:p>
          <a:p>
            <a:r>
              <a:rPr lang="ru-RU" dirty="0" smtClean="0"/>
              <a:t>1) 4              2) 5               3) 6                      4) 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94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6784848" cy="43204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Прочитайте текст и выполните задания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908720"/>
            <a:ext cx="4968552" cy="4896544"/>
          </a:xfrm>
        </p:spPr>
        <p:txBody>
          <a:bodyPr/>
          <a:lstStyle/>
          <a:p>
            <a:r>
              <a:rPr lang="ru-RU" dirty="0" smtClean="0"/>
              <a:t>(1) Язык служит средством человеческого общения. (2) Он необходим для хранения и передачи информации, для управления человеческим поведением.  (3) Никто не знает точно, сколько языков существует на Земле, но их число превышает четыре тысячи. (4) В одной только Африке люди говорят на 1300 языках.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1052736"/>
            <a:ext cx="3168352" cy="489654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Укажите вид подчинительной связи в словосочетании </a:t>
            </a:r>
            <a:r>
              <a:rPr lang="ru-RU" b="1" i="1" dirty="0" smtClean="0"/>
              <a:t>для передачи информации </a:t>
            </a:r>
            <a:r>
              <a:rPr lang="ru-RU" dirty="0" smtClean="0"/>
              <a:t>(предложение 2)</a:t>
            </a:r>
          </a:p>
          <a:p>
            <a:pPr marL="457200" indent="-457200">
              <a:buAutoNum type="arabicPeriod"/>
            </a:pPr>
            <a:r>
              <a:rPr lang="ru-RU" dirty="0" smtClean="0"/>
              <a:t>Выпишите из текста словосочетание(-я) с подчинительной связью </a:t>
            </a:r>
            <a:r>
              <a:rPr lang="ru-RU" b="1" i="1" dirty="0" smtClean="0"/>
              <a:t>примыкание.</a:t>
            </a:r>
          </a:p>
          <a:p>
            <a:pPr marL="457200" indent="-457200">
              <a:buAutoNum type="arabicPeriod"/>
            </a:pPr>
            <a:r>
              <a:rPr lang="ru-RU" dirty="0" smtClean="0"/>
              <a:t>Замените словосочетание человеческим поведением ( предложение 2), построенное на основе подчинительной связи согласование, синонимичным словосочетанием со связью управление. Напишите получившееся словосочетание.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06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175</TotalTime>
  <Words>635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Словосочетание </vt:lpstr>
      <vt:lpstr>Классификация словосочетаний</vt:lpstr>
      <vt:lpstr>Виды синтаксической связи</vt:lpstr>
      <vt:lpstr>Согласование </vt:lpstr>
      <vt:lpstr>Управление </vt:lpstr>
      <vt:lpstr>Примыкание</vt:lpstr>
      <vt:lpstr>Укажите виды подчинительной связи, использованные между словами в предложении</vt:lpstr>
      <vt:lpstr>Сколько в данном предложении словосочетаний с подчинительной связью управление?     Со скамейки не видны были берега, и оттого ощущение бесконечности и величия морского простора ещё более усиливалось (М. Пришвин)     1) 3               2) 4                 3) 5             4) 6</vt:lpstr>
      <vt:lpstr>Прочитайте текст и выполните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Случай, удобнее, начать, позвонили, алфавит, бряцать, вчистую, ободрить, аналог, щавель, рассредоточение, разомкнутый, тренировать, экскурс, уведомить, призыв, первенство, приданое, пингвин, баловать, блокировать.</dc:title>
  <dc:creator>кампутер на</dc:creator>
  <cp:lastModifiedBy>кампутер на</cp:lastModifiedBy>
  <cp:revision>19</cp:revision>
  <dcterms:created xsi:type="dcterms:W3CDTF">2011-09-06T15:41:48Z</dcterms:created>
  <dcterms:modified xsi:type="dcterms:W3CDTF">2011-09-07T16:57:07Z</dcterms:modified>
</cp:coreProperties>
</file>