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Знаки препинания в СПП с союзным словом КОТОРЫЙ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 24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943954"/>
            <a:ext cx="8892479" cy="150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236296" y="47971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00196"/>
            <a:ext cx="9144000" cy="153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092280" y="45091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9751"/>
            <a:ext cx="9144000" cy="205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452320" y="47971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19636"/>
            <a:ext cx="9144000" cy="208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948264" y="48691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417"/>
            <a:ext cx="9144000" cy="224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876256" y="47971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9104624" cy="198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452320" y="50131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u="sng" dirty="0" smtClean="0"/>
              <a:t>В каком варианте ответа правильно указаны все цифры, на месте которых должны стоять запятые?</a:t>
            </a:r>
            <a:endParaRPr lang="ru-RU" sz="2800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9192193" cy="18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7236296" y="472514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129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Знаки препинания в СПП с союзным словом КОТОРЫЙ</vt:lpstr>
      <vt:lpstr>В каком варианте ответа правильно указаны все цифры, на месте которых должны стоять запятые?</vt:lpstr>
      <vt:lpstr>В каком варианте ответа правильно указаны все цифры, на месте которых должны стоять запятые?</vt:lpstr>
      <vt:lpstr>В каком варианте ответа правильно указаны все цифры, на месте которых должны стоять запятые?</vt:lpstr>
      <vt:lpstr>В каком варианте ответа правильно указаны все цифры, на месте которых должны стоять запятые?</vt:lpstr>
      <vt:lpstr>В каком варианте ответа правильно указаны все цифры, на месте которых должны стоять запятые?</vt:lpstr>
      <vt:lpstr>В каком варианте ответа правильно указаны все цифры, на месте которых должны стоять запятые?</vt:lpstr>
      <vt:lpstr>В каком варианте ответа правильно указаны все цифры, на месте которых должны стоять запятые?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СПП с союзным словом КОТОРЫЙ</dc:title>
  <dc:creator>Ирина</dc:creator>
  <cp:lastModifiedBy>Ирина</cp:lastModifiedBy>
  <cp:revision>4</cp:revision>
  <dcterms:created xsi:type="dcterms:W3CDTF">2012-02-20T18:42:25Z</dcterms:created>
  <dcterms:modified xsi:type="dcterms:W3CDTF">2012-02-27T16:35:43Z</dcterms:modified>
</cp:coreProperties>
</file>