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71972F-96C9-41AD-8319-8F66C5DB63A7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16D41-91AB-4205-A481-BA838DF7F0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71972F-96C9-41AD-8319-8F66C5DB63A7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16D41-91AB-4205-A481-BA838DF7F0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71972F-96C9-41AD-8319-8F66C5DB63A7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16D41-91AB-4205-A481-BA838DF7F0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71972F-96C9-41AD-8319-8F66C5DB63A7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16D41-91AB-4205-A481-BA838DF7F0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71972F-96C9-41AD-8319-8F66C5DB63A7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16D41-91AB-4205-A481-BA838DF7F0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71972F-96C9-41AD-8319-8F66C5DB63A7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16D41-91AB-4205-A481-BA838DF7F0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71972F-96C9-41AD-8319-8F66C5DB63A7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16D41-91AB-4205-A481-BA838DF7F0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71972F-96C9-41AD-8319-8F66C5DB63A7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16D41-91AB-4205-A481-BA838DF7F0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71972F-96C9-41AD-8319-8F66C5DB63A7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16D41-91AB-4205-A481-BA838DF7F0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71972F-96C9-41AD-8319-8F66C5DB63A7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16D41-91AB-4205-A481-BA838DF7F0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71972F-96C9-41AD-8319-8F66C5DB63A7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C16D41-91AB-4205-A481-BA838DF7F0A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71972F-96C9-41AD-8319-8F66C5DB63A7}" type="datetimeFigureOut">
              <a:rPr lang="ru-RU" smtClean="0"/>
              <a:t>27.01.2012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1C16D41-91AB-4205-A481-BA838DF7F0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Тренажер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А-19</a:t>
            </a:r>
            <a:endParaRPr lang="ru-RU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317552" cy="5778968"/>
          </a:xfrm>
        </p:spPr>
        <p:txBody>
          <a:bodyPr>
            <a:normAutofit lnSpcReduction="10000"/>
          </a:bodyPr>
          <a:lstStyle/>
          <a:p>
            <a:pPr marL="457200" indent="-457200" algn="ctr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каком предложении оба выделенных слова пишутся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слитно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   В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пяти верстах ОТ(ТОГО) места, где находился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штаб, был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перекинут мост, ЧТО(БЫ) облегчить переправу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endParaRPr lang="ru-R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 (В)ВИДУ угрозы землетрясения(В)ПРОДОЛЖЕНИЕ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суток  продолжалась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эвакуация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жителей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города.</a:t>
            </a:r>
          </a:p>
          <a:p>
            <a:pPr marL="457200" indent="-457200">
              <a:buNone/>
            </a:pPr>
            <a:endParaRPr lang="ru-R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  Нам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ТО(ЖЕ) захотелось участвовать в эстафете, и ПО(ЭТОМУ) мы не пропускали тренировки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 startAt="3"/>
            </a:pPr>
            <a:endParaRPr lang="ru-R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 (ЗА)ТЕМ журналист вновь работал над ТОЙ(ЖЕ) самой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статьёй для еженедельника.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3"/>
            </a:pPr>
            <a:endParaRPr lang="ru-RU" sz="2000" b="1" dirty="0" smtClean="0"/>
          </a:p>
          <a:p>
            <a:pPr marL="457200" indent="-457200">
              <a:buNone/>
            </a:pPr>
            <a:endParaRPr lang="ru-RU" sz="2000" b="1" dirty="0" smtClean="0"/>
          </a:p>
          <a:p>
            <a:pPr marL="457200" indent="-457200">
              <a:buAutoNum type="arabicPeriod"/>
            </a:pPr>
            <a:endParaRPr lang="ru-RU" sz="20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b="1" dirty="0" smtClean="0"/>
          </a:p>
          <a:p>
            <a:pPr marL="457200" indent="-457200">
              <a:buNone/>
            </a:pPr>
            <a:endParaRPr lang="ru-RU" sz="2400" b="1" dirty="0" smtClean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524328" y="5517232"/>
            <a:ext cx="928688" cy="85725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317552" cy="5778968"/>
          </a:xfrm>
        </p:spPr>
        <p:txBody>
          <a:bodyPr/>
          <a:lstStyle/>
          <a:p>
            <a:pPr marL="457200" indent="-457200" algn="ctr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каком предложении оба выделенных слова пишутся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слитно?</a:t>
            </a:r>
          </a:p>
          <a:p>
            <a:pPr marL="457200" indent="-457200"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 тебя (НЕ)ВСТРЕВОЖУ (НИ)ЧУТЬ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None/>
            </a:pPr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Соседка заметила (ВО)ВСЁМ  КАКОЙ(ТО) беспорядок.</a:t>
            </a:r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Доброта для души (ТО)ЖЕ, что здоровье для тела, (ТАК)ЖЕ жизненно необходима.</a:t>
            </a:r>
          </a:p>
          <a:p>
            <a:pPr marL="457200" indent="-457200">
              <a:buNone/>
            </a:pPr>
            <a:endParaRPr lang="ru-R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(НА)ВСТРЕЧУ гостям вышел старик, я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ТОТ)ЧАС узнал его.</a:t>
            </a:r>
          </a:p>
          <a:p>
            <a:pPr marL="457200" indent="-457200">
              <a:buNone/>
            </a:pPr>
            <a:endParaRPr lang="ru-RU" sz="2000" b="1" dirty="0" smtClean="0"/>
          </a:p>
          <a:p>
            <a:pPr marL="457200" indent="-457200">
              <a:buAutoNum type="arabicPeriod"/>
            </a:pPr>
            <a:endParaRPr lang="ru-RU" sz="20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b="1" dirty="0" smtClean="0"/>
          </a:p>
          <a:p>
            <a:pPr marL="457200" indent="-457200">
              <a:buNone/>
            </a:pPr>
            <a:endParaRPr lang="ru-RU" sz="2400" b="1" dirty="0" smtClean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524328" y="5517232"/>
            <a:ext cx="928688" cy="85725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317552" cy="5778968"/>
          </a:xfrm>
        </p:spPr>
        <p:txBody>
          <a:bodyPr>
            <a:normAutofit/>
          </a:bodyPr>
          <a:lstStyle/>
          <a:p>
            <a:pPr marL="457200" indent="-457200" algn="ctr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каком предложении оба выделенных слова пишутся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слитно?</a:t>
            </a:r>
          </a:p>
          <a:p>
            <a:pPr marL="457200" indent="-457200"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Солнце пронизывало в лесу всё (НА)СКВОЗЬ, кроме сосняка, да и тот КОЕ(ГДЕ) был изрезан золотом лучей.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Взглянешь на усыпанное звёздами небо и поймёшь, (ПО)ЧЕМУ природа КАК(ТО) по-особенному молчалива</a:t>
            </a: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всё благополучно с речью в быту, (ОТ)КУДА она (ЗА)ЧАСТУЮ переносится на сцену</a:t>
            </a: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Возраст города обычно определяется (ПО)ТОМУ, когда город (В)ПЕРВЫЕ упоминается в письменных источниках.</a:t>
            </a:r>
          </a:p>
          <a:p>
            <a:pPr marL="457200" indent="-457200">
              <a:buNone/>
            </a:pPr>
            <a:endParaRPr lang="ru-RU" sz="2000" b="1" dirty="0" smtClean="0"/>
          </a:p>
          <a:p>
            <a:pPr marL="457200" indent="-457200">
              <a:buAutoNum type="arabicPeriod"/>
            </a:pPr>
            <a:endParaRPr lang="ru-RU" sz="20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b="1" dirty="0" smtClean="0"/>
          </a:p>
          <a:p>
            <a:pPr marL="457200" indent="-457200">
              <a:buNone/>
            </a:pPr>
            <a:endParaRPr lang="ru-RU" sz="2400" b="1" dirty="0" smtClean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524328" y="5517232"/>
            <a:ext cx="928688" cy="85725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317552" cy="5778968"/>
          </a:xfrm>
        </p:spPr>
        <p:txBody>
          <a:bodyPr>
            <a:normAutofit/>
          </a:bodyPr>
          <a:lstStyle/>
          <a:p>
            <a:pPr marL="457200" indent="-457200" algn="ctr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каком предложении оба выделенных слова пишутся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слитно?</a:t>
            </a:r>
          </a:p>
          <a:p>
            <a:pPr marL="457200" indent="-457200"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В)ПРОДОЛЖЕНИЕ дня отец несколько раз вспоминал прошлую свою жизнь, но ЧТО(БЫ) он ни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рассказывал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всё было интересно. </a:t>
            </a:r>
            <a:endParaRPr lang="ru-R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И)ТАК, начнём с того, что я (НА)КОНЕЦ прибыл в родной город. </a:t>
            </a:r>
          </a:p>
          <a:p>
            <a:pPr marL="457200" indent="-457200">
              <a:buNone/>
            </a:pPr>
            <a:endParaRPr lang="ru-R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(ЗА)ТЕМ холмом стоит моя деревня, и мне грустно  (ОТ)ТОГО, что давно я там не был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Хоть в шёлк одень (НЕ)РЯХУ, всё глядеть (НЕ)(НА)ЧТО.</a:t>
            </a:r>
          </a:p>
          <a:p>
            <a:pPr marL="457200" indent="-457200">
              <a:buNone/>
            </a:pPr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2000" b="1" dirty="0" smtClean="0"/>
          </a:p>
          <a:p>
            <a:pPr marL="457200" indent="-457200">
              <a:buAutoNum type="arabicPeriod"/>
            </a:pPr>
            <a:endParaRPr lang="ru-RU" sz="20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b="1" dirty="0" smtClean="0"/>
          </a:p>
          <a:p>
            <a:pPr marL="457200" indent="-457200">
              <a:buNone/>
            </a:pPr>
            <a:endParaRPr lang="ru-RU" sz="2400" b="1" dirty="0" smtClean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524328" y="5517232"/>
            <a:ext cx="928688" cy="85725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317552" cy="5778968"/>
          </a:xfrm>
        </p:spPr>
        <p:txBody>
          <a:bodyPr>
            <a:normAutofit/>
          </a:bodyPr>
          <a:lstStyle/>
          <a:p>
            <a:pPr marL="457200" indent="-457200" algn="ctr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каком предложении оба выделенных слова пишутся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слитно?</a:t>
            </a:r>
          </a:p>
          <a:p>
            <a:pPr marL="457200" indent="-457200"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     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Иногда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бродишь (В)СЛЕПУЮ по дому и тратишь (ПО)ПУСТУ время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(В)СКОРЕ мы вышли на поляну, (И)ТАК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обрадова-лись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долгожданному отдыху, что тут же поспешили снять рюкзаки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    (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ПО)ТОМУ, как говорил собеседник, было понятно, </a:t>
            </a:r>
            <a:endParaRPr lang="ru-R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что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он ТО(ЖЕ) волнуется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  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дворе от надвигающейся (ОТО)ВСЮДУ растительности стало КАК(БУДТО) теснее</a:t>
            </a:r>
            <a:r>
              <a:rPr lang="ru-RU" sz="2400" b="1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pPr marL="457200" indent="-457200">
              <a:buNone/>
            </a:pPr>
            <a:endParaRPr lang="ru-R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2000" b="1" dirty="0" smtClean="0"/>
          </a:p>
          <a:p>
            <a:pPr marL="457200" indent="-457200">
              <a:buAutoNum type="arabicPeriod"/>
            </a:pPr>
            <a:endParaRPr lang="ru-RU" sz="20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b="1" dirty="0" smtClean="0"/>
          </a:p>
          <a:p>
            <a:pPr marL="457200" indent="-457200">
              <a:buNone/>
            </a:pPr>
            <a:endParaRPr lang="ru-RU" sz="2400" b="1" dirty="0" smtClean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524328" y="5517232"/>
            <a:ext cx="928688" cy="85725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</TotalTime>
  <Words>397</Words>
  <Application>Microsoft Office PowerPoint</Application>
  <PresentationFormat>Экран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Тренажер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Тренажер</dc:title>
  <dc:creator>Ирина</dc:creator>
  <cp:lastModifiedBy>Ирина</cp:lastModifiedBy>
  <cp:revision>6</cp:revision>
  <dcterms:created xsi:type="dcterms:W3CDTF">2012-01-27T19:09:52Z</dcterms:created>
  <dcterms:modified xsi:type="dcterms:W3CDTF">2012-01-27T19:28:25Z</dcterms:modified>
</cp:coreProperties>
</file>