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41E52-11E2-45DB-AF5E-0D7C9037BFFE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FE5E-539B-42D8-AA35-3407DCD89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41E52-11E2-45DB-AF5E-0D7C9037BFFE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FE5E-539B-42D8-AA35-3407DCD89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41E52-11E2-45DB-AF5E-0D7C9037BFFE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FE5E-539B-42D8-AA35-3407DCD89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41E52-11E2-45DB-AF5E-0D7C9037BFFE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FE5E-539B-42D8-AA35-3407DCD89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41E52-11E2-45DB-AF5E-0D7C9037BFFE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FE5E-539B-42D8-AA35-3407DCD89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41E52-11E2-45DB-AF5E-0D7C9037BFFE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FE5E-539B-42D8-AA35-3407DCD89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41E52-11E2-45DB-AF5E-0D7C9037BFFE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FE5E-539B-42D8-AA35-3407DCD89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41E52-11E2-45DB-AF5E-0D7C9037BFFE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FE5E-539B-42D8-AA35-3407DCD89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41E52-11E2-45DB-AF5E-0D7C9037BFFE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FE5E-539B-42D8-AA35-3407DCD89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41E52-11E2-45DB-AF5E-0D7C9037BFFE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FE5E-539B-42D8-AA35-3407DCD89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41E52-11E2-45DB-AF5E-0D7C9037BFFE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FE5E-539B-42D8-AA35-3407DCD898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9B41E52-11E2-45DB-AF5E-0D7C9037BFFE}" type="datetimeFigureOut">
              <a:rPr lang="ru-RU" smtClean="0"/>
              <a:pPr/>
              <a:t>19.09.2011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D5FE5E-539B-42D8-AA35-3407DCD89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ook Antiqua" pitchFamily="18" charset="0"/>
              </a:rPr>
              <a:t>Задания, проверяющие владение лексическими нормами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Book Antiqua" pitchFamily="18" charset="0"/>
              </a:rPr>
              <a:t>9</a:t>
            </a:r>
            <a:r>
              <a:rPr lang="ru-RU" sz="3200" b="1" dirty="0" smtClean="0">
                <a:solidFill>
                  <a:srgbClr val="FF0000"/>
                </a:solidFill>
                <a:latin typeface="Book Antiqua" pitchFamily="18" charset="0"/>
              </a:rPr>
              <a:t> задание, проверяющее владение лексическими нормами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3238" y="1049885"/>
            <a:ext cx="8183562" cy="3148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Book Antiqua" pitchFamily="18" charset="0"/>
              </a:rPr>
              <a:t>10 задание, проверяющее владение лексическими нормами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3238" y="747528"/>
            <a:ext cx="8183562" cy="375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Book Antiqua" pitchFamily="18" charset="0"/>
              </a:rPr>
              <a:t>11 задание, проверяющее владение лексическими нормами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3238" y="1491276"/>
            <a:ext cx="8183562" cy="226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Book Antiqua" pitchFamily="18" charset="0"/>
              </a:rPr>
              <a:t>12 задание, проверяющее владение лексическими нормами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3238" y="891035"/>
            <a:ext cx="8183562" cy="346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Book Antiqua" pitchFamily="18" charset="0"/>
              </a:rPr>
              <a:t>13 задание, проверяющее владение лексическими нормами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3238" y="693328"/>
            <a:ext cx="8183562" cy="386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Book Antiqua" pitchFamily="18" charset="0"/>
              </a:rPr>
              <a:t>14 задание, проверяющее владение лексическими нормами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3238" y="870971"/>
            <a:ext cx="8183562" cy="350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Book Antiqua" pitchFamily="18" charset="0"/>
              </a:rPr>
              <a:t>15 задание, проверяющее владение лексическими нормами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3238" y="903325"/>
            <a:ext cx="8183562" cy="344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Ключи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1- 4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2- 3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3- 4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4- 1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5- 2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6- 2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7- 4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8- 3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9 - </a:t>
            </a:r>
            <a:r>
              <a:rPr lang="ru-RU" b="1" dirty="0" smtClean="0">
                <a:solidFill>
                  <a:srgbClr val="FF0000"/>
                </a:solidFill>
              </a:rPr>
              <a:t>2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10- 2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11- 2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12- 1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13- 4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14- 2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15- 3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Book Antiqua" pitchFamily="18" charset="0"/>
              </a:rPr>
              <a:t>1 задание, проверяющее владение лексическими нормами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3238" y="744829"/>
            <a:ext cx="8183562" cy="375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Book Antiqua" pitchFamily="18" charset="0"/>
              </a:rPr>
              <a:t>2 задание, проверяющее владение лексическими нормами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3238" y="830965"/>
            <a:ext cx="8183562" cy="35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Book Antiqua" pitchFamily="18" charset="0"/>
              </a:rPr>
              <a:t>3</a:t>
            </a:r>
            <a:r>
              <a:rPr lang="ru-RU" sz="3200" b="1" dirty="0" smtClean="0">
                <a:solidFill>
                  <a:srgbClr val="FF0000"/>
                </a:solidFill>
                <a:latin typeface="Book Antiqua" pitchFamily="18" charset="0"/>
              </a:rPr>
              <a:t> задание, проверяющее владение лексическими нормами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3238" y="1008029"/>
            <a:ext cx="8183562" cy="3232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Book Antiqua" pitchFamily="18" charset="0"/>
              </a:rPr>
              <a:t>4 задание, проверяющее владение лексическими нормами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3238" y="938906"/>
            <a:ext cx="8183562" cy="337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Book Antiqua" pitchFamily="18" charset="0"/>
              </a:rPr>
              <a:t>5</a:t>
            </a:r>
            <a:r>
              <a:rPr lang="ru-RU" sz="3200" b="1" dirty="0" smtClean="0">
                <a:solidFill>
                  <a:srgbClr val="FF0000"/>
                </a:solidFill>
                <a:latin typeface="Book Antiqua" pitchFamily="18" charset="0"/>
              </a:rPr>
              <a:t> задание, проверяющее владение лексическими нормами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3238" y="1133861"/>
            <a:ext cx="8183562" cy="298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Book Antiqua" pitchFamily="18" charset="0"/>
              </a:rPr>
              <a:t>6 задание, проверяющее владение лексическими нормами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3238" y="767471"/>
            <a:ext cx="8183562" cy="3713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Book Antiqua" pitchFamily="18" charset="0"/>
              </a:rPr>
              <a:t>7</a:t>
            </a:r>
            <a:r>
              <a:rPr lang="ru-RU" sz="3200" b="1" dirty="0" smtClean="0">
                <a:solidFill>
                  <a:srgbClr val="FF0000"/>
                </a:solidFill>
                <a:latin typeface="Book Antiqua" pitchFamily="18" charset="0"/>
              </a:rPr>
              <a:t> задание, проверяющее владение лексическими нормами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3238" y="1051610"/>
            <a:ext cx="8183562" cy="314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Book Antiqua" pitchFamily="18" charset="0"/>
              </a:rPr>
              <a:t>8 задание, проверяющее владение лексическими нормами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3238" y="587807"/>
            <a:ext cx="8183562" cy="407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</TotalTime>
  <Words>143</Words>
  <Application>Microsoft Office PowerPoint</Application>
  <PresentationFormat>Экран (4:3)</PresentationFormat>
  <Paragraphs>32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Задания, проверяющие владение лексическими нормами</vt:lpstr>
      <vt:lpstr>1 задание, проверяющее владение лексическими нормами</vt:lpstr>
      <vt:lpstr>2 задание, проверяющее владение лексическими нормами</vt:lpstr>
      <vt:lpstr>3 задание, проверяющее владение лексическими нормами</vt:lpstr>
      <vt:lpstr>4 задание, проверяющее владение лексическими нормами</vt:lpstr>
      <vt:lpstr>5 задание, проверяющее владение лексическими нормами</vt:lpstr>
      <vt:lpstr>6 задание, проверяющее владение лексическими нормами</vt:lpstr>
      <vt:lpstr>7 задание, проверяющее владение лексическими нормами</vt:lpstr>
      <vt:lpstr>8 задание, проверяющее владение лексическими нормами</vt:lpstr>
      <vt:lpstr>9 задание, проверяющее владение лексическими нормами</vt:lpstr>
      <vt:lpstr>10 задание, проверяющее владение лексическими нормами</vt:lpstr>
      <vt:lpstr>11 задание, проверяющее владение лексическими нормами</vt:lpstr>
      <vt:lpstr>12 задание, проверяющее владение лексическими нормами</vt:lpstr>
      <vt:lpstr>13 задание, проверяющее владение лексическими нормами</vt:lpstr>
      <vt:lpstr>14 задание, проверяющее владение лексическими нормами</vt:lpstr>
      <vt:lpstr>15 задание, проверяющее владение лексическими нормами</vt:lpstr>
      <vt:lpstr>Ключи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Задания, проверяющие владение лексическими нормами</dc:title>
  <dc:creator>Класс русского языка</dc:creator>
  <cp:lastModifiedBy>Ирина</cp:lastModifiedBy>
  <cp:revision>11</cp:revision>
  <dcterms:created xsi:type="dcterms:W3CDTF">2011-09-19T04:12:25Z</dcterms:created>
  <dcterms:modified xsi:type="dcterms:W3CDTF">2011-09-19T16:39:05Z</dcterms:modified>
</cp:coreProperties>
</file>