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СОПРЯЖЕНИЕ В ИНТЕРЬЕРЕ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Презентацию выполнили:</a:t>
            </a:r>
          </a:p>
          <a:p>
            <a:r>
              <a:rPr lang="ru-RU" dirty="0" smtClean="0"/>
              <a:t>Орлова Екатерина</a:t>
            </a:r>
          </a:p>
          <a:p>
            <a:r>
              <a:rPr lang="ru-RU" dirty="0" smtClean="0"/>
              <a:t>Подберезкина Евгения</a:t>
            </a:r>
          </a:p>
          <a:p>
            <a:r>
              <a:rPr lang="ru-RU" dirty="0" smtClean="0"/>
              <a:t>Пяткова Елена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d-d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0019" y="1195387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s-r.ru_gallery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008779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skow12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6561535" cy="49211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nte_100109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012180" cy="45043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lass-blocks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7288" y="530225"/>
            <a:ext cx="5035461" cy="41878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m-kha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3769" y="700087"/>
            <a:ext cx="4762500" cy="38481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dalo-bookc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858000" cy="59293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7cfd5d9f956f004e91f69ea13392d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00808"/>
            <a:ext cx="6363968" cy="378656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vangard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5911104" cy="475252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69d7cb0d273f7ed789add55590beb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5407" y="530225"/>
            <a:ext cx="5659223" cy="4187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Сопряжение линий</a:t>
            </a:r>
            <a:r>
              <a:rPr lang="ru-RU" dirty="0" smtClean="0"/>
              <a:t>  — это плавный переход одной линии в другую. </a:t>
            </a:r>
          </a:p>
          <a:p>
            <a:pPr>
              <a:buNone/>
            </a:pPr>
            <a:r>
              <a:rPr lang="ru-RU" dirty="0" smtClean="0"/>
              <a:t>    Места перехода называются точками сопряжения.</a:t>
            </a:r>
            <a:endParaRPr lang="ru-RU" dirty="0"/>
          </a:p>
        </p:txBody>
      </p:sp>
      <p:pic>
        <p:nvPicPr>
          <p:cNvPr id="4" name="Рисунок 3" descr="1276681792_pairing-of-the-circ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068960"/>
            <a:ext cx="57150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7734" y="530225"/>
            <a:ext cx="5534570" cy="41878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7504039_128696566_3-----1287504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2833" y="530225"/>
            <a:ext cx="3504372" cy="41878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77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4374" y="530225"/>
            <a:ext cx="4661289" cy="41878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764231" cy="432048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apartmw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ru-RU" dirty="0" smtClean="0"/>
              <a:t>Виды сопряжения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378498"/>
          </a:xfrm>
        </p:spPr>
        <p:txBody>
          <a:bodyPr>
            <a:normAutofit/>
          </a:bodyPr>
          <a:lstStyle/>
          <a:p>
            <a:r>
              <a:rPr lang="ru-RU" dirty="0" smtClean="0"/>
              <a:t>Сопряжение прямого угла</a:t>
            </a:r>
            <a:endParaRPr lang="ru-RU" dirty="0"/>
          </a:p>
        </p:txBody>
      </p:sp>
      <p:pic>
        <p:nvPicPr>
          <p:cNvPr id="4" name="Содержимое 3" descr="64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404664"/>
            <a:ext cx="3024336" cy="606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3682752" cy="4090466"/>
          </a:xfrm>
        </p:spPr>
        <p:txBody>
          <a:bodyPr>
            <a:normAutofit/>
          </a:bodyPr>
          <a:lstStyle/>
          <a:p>
            <a:r>
              <a:rPr lang="ru-RU" dirty="0" smtClean="0"/>
              <a:t>Сопряжение острого угла</a:t>
            </a:r>
            <a:endParaRPr lang="ru-RU" dirty="0"/>
          </a:p>
        </p:txBody>
      </p:sp>
      <p:pic>
        <p:nvPicPr>
          <p:cNvPr id="4" name="Содержимое 3" descr="65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404664"/>
            <a:ext cx="2520206" cy="5867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3682752" cy="4810546"/>
          </a:xfrm>
        </p:spPr>
        <p:txBody>
          <a:bodyPr>
            <a:normAutofit/>
          </a:bodyPr>
          <a:lstStyle/>
          <a:p>
            <a:r>
              <a:rPr lang="ru-RU" dirty="0" smtClean="0"/>
              <a:t>Сопряжение двух параллельных прямых</a:t>
            </a:r>
            <a:endParaRPr lang="ru-RU" dirty="0"/>
          </a:p>
        </p:txBody>
      </p:sp>
      <p:pic>
        <p:nvPicPr>
          <p:cNvPr id="4" name="Содержимое 3" descr="66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76672"/>
            <a:ext cx="2664296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Сопряжение дуг двух окружностей дугой заданного радиуса</a:t>
            </a:r>
            <a:endParaRPr lang="ru-RU" dirty="0"/>
          </a:p>
        </p:txBody>
      </p:sp>
      <p:pic>
        <p:nvPicPr>
          <p:cNvPr id="9" name="Содержимое 8" descr="68_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4336159" cy="2736304"/>
          </a:xfrm>
        </p:spPr>
      </p:pic>
      <p:pic>
        <p:nvPicPr>
          <p:cNvPr id="4" name="Рисунок 3" descr="67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776420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lare-kitchen-9-554x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6743386" cy="4491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diusn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32</Words>
  <Application>Microsoft Office PowerPoint</Application>
  <PresentationFormat>Экран (4:3)</PresentationFormat>
  <Paragraphs>12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Презентация  СОПРЯЖЕНИЕ В ИНТЕРЬЕРЕ</vt:lpstr>
      <vt:lpstr>Слайд 2</vt:lpstr>
      <vt:lpstr>Виды сопряжения</vt:lpstr>
      <vt:lpstr>Сопряжение прямого угла</vt:lpstr>
      <vt:lpstr>Сопряжение острого угла</vt:lpstr>
      <vt:lpstr>Сопряжение двух параллельных прямых</vt:lpstr>
      <vt:lpstr>Сопряжение дуг двух окружностей дугой заданного радиуса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СОПРЯЖЕНИЕ В ИНТЕРЬЕРЕ</dc:title>
  <cp:lastModifiedBy>Я</cp:lastModifiedBy>
  <cp:revision>9</cp:revision>
  <dcterms:modified xsi:type="dcterms:W3CDTF">2011-05-13T16:10:15Z</dcterms:modified>
</cp:coreProperties>
</file>