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BC5F-901F-45E4-9037-3014D2ED3F66}" type="datetimeFigureOut">
              <a:rPr lang="ru-RU" smtClean="0"/>
              <a:t>02.10.2011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22843B-20F6-4ED0-9D0A-7DA7C116B7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BC5F-901F-45E4-9037-3014D2ED3F66}" type="datetimeFigureOut">
              <a:rPr lang="ru-RU" smtClean="0"/>
              <a:t>02.10.2011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843B-20F6-4ED0-9D0A-7DA7C116B7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BC5F-901F-45E4-9037-3014D2ED3F66}" type="datetimeFigureOut">
              <a:rPr lang="ru-RU" smtClean="0"/>
              <a:t>02.10.2011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843B-20F6-4ED0-9D0A-7DA7C116B7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BC5F-901F-45E4-9037-3014D2ED3F66}" type="datetimeFigureOut">
              <a:rPr lang="ru-RU" smtClean="0"/>
              <a:t>02.10.2011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22843B-20F6-4ED0-9D0A-7DA7C116B7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BC5F-901F-45E4-9037-3014D2ED3F66}" type="datetimeFigureOut">
              <a:rPr lang="ru-RU" smtClean="0"/>
              <a:t>02.10.2011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843B-20F6-4ED0-9D0A-7DA7C116B7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BC5F-901F-45E4-9037-3014D2ED3F66}" type="datetimeFigureOut">
              <a:rPr lang="ru-RU" smtClean="0"/>
              <a:t>02.10.2011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843B-20F6-4ED0-9D0A-7DA7C116B7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BC5F-901F-45E4-9037-3014D2ED3F66}" type="datetimeFigureOut">
              <a:rPr lang="ru-RU" smtClean="0"/>
              <a:t>02.10.2011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522843B-20F6-4ED0-9D0A-7DA7C116B7F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BC5F-901F-45E4-9037-3014D2ED3F66}" type="datetimeFigureOut">
              <a:rPr lang="ru-RU" smtClean="0"/>
              <a:t>02.10.2011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843B-20F6-4ED0-9D0A-7DA7C116B7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BC5F-901F-45E4-9037-3014D2ED3F66}" type="datetimeFigureOut">
              <a:rPr lang="ru-RU" smtClean="0"/>
              <a:t>02.10.2011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843B-20F6-4ED0-9D0A-7DA7C116B7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BC5F-901F-45E4-9037-3014D2ED3F66}" type="datetimeFigureOut">
              <a:rPr lang="ru-RU" smtClean="0"/>
              <a:t>02.10.2011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843B-20F6-4ED0-9D0A-7DA7C116B7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BC5F-901F-45E4-9037-3014D2ED3F66}" type="datetimeFigureOut">
              <a:rPr lang="ru-RU" smtClean="0"/>
              <a:t>02.10.2011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843B-20F6-4ED0-9D0A-7DA7C116B7F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BBBC5F-901F-45E4-9037-3014D2ED3F66}" type="datetimeFigureOut">
              <a:rPr lang="ru-RU" smtClean="0"/>
              <a:t>02.10.2011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22843B-20F6-4ED0-9D0A-7DA7C116B7F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976429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Путешествие в страну</a:t>
            </a:r>
            <a:br>
              <a:rPr lang="ru-RU" b="1" dirty="0" smtClean="0"/>
            </a:br>
            <a:r>
              <a:rPr lang="ru-RU" b="1" dirty="0" smtClean="0"/>
              <a:t>Имя существительное</a:t>
            </a:r>
            <a:endParaRPr lang="ru-RU" b="1" dirty="0"/>
          </a:p>
        </p:txBody>
      </p:sp>
      <p:pic>
        <p:nvPicPr>
          <p:cNvPr id="4" name="Рисунок 3" descr="0_d004_37f985df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1928802"/>
            <a:ext cx="6143668" cy="46077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Маршрутный лист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6236"/>
            <a:ext cx="8501122" cy="49974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1</a:t>
            </a:r>
            <a:r>
              <a:rPr lang="ru-RU" b="1" i="1" dirty="0" smtClean="0"/>
              <a:t>. Постоянные </a:t>
            </a:r>
            <a:r>
              <a:rPr lang="ru-RU" b="1" i="1" dirty="0" smtClean="0"/>
              <a:t>признаки:</a:t>
            </a:r>
          </a:p>
          <a:p>
            <a:r>
              <a:rPr lang="ru-RU" dirty="0" smtClean="0"/>
              <a:t>   </a:t>
            </a:r>
            <a:r>
              <a:rPr lang="ru-RU" dirty="0" err="1" smtClean="0"/>
              <a:t>одушевлённое-неодушевлённое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   </a:t>
            </a:r>
            <a:r>
              <a:rPr lang="ru-RU" dirty="0" err="1" smtClean="0"/>
              <a:t>нарицательное-собственное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   род;</a:t>
            </a:r>
            <a:endParaRPr lang="ru-RU" dirty="0" smtClean="0"/>
          </a:p>
          <a:p>
            <a:r>
              <a:rPr lang="ru-RU" dirty="0" smtClean="0"/>
              <a:t>   склонение.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2. Непостоянные </a:t>
            </a:r>
            <a:r>
              <a:rPr lang="ru-RU" b="1" i="1" dirty="0" smtClean="0"/>
              <a:t>признаки:</a:t>
            </a:r>
          </a:p>
          <a:p>
            <a:r>
              <a:rPr lang="ru-RU" dirty="0" smtClean="0"/>
              <a:t>  </a:t>
            </a:r>
            <a:r>
              <a:rPr lang="ru-RU" dirty="0" smtClean="0"/>
              <a:t> число;</a:t>
            </a:r>
            <a:endParaRPr lang="ru-RU" dirty="0" smtClean="0"/>
          </a:p>
          <a:p>
            <a:r>
              <a:rPr lang="ru-RU" dirty="0" smtClean="0"/>
              <a:t>  </a:t>
            </a:r>
            <a:r>
              <a:rPr lang="ru-RU" dirty="0" smtClean="0"/>
              <a:t> падеж.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3. Синтаксическая роль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 М. М. Пришвине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858280" cy="542926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Детство </a:t>
            </a:r>
            <a:r>
              <a:rPr lang="ru-RU" dirty="0" smtClean="0">
                <a:solidFill>
                  <a:schemeClr val="tx1"/>
                </a:solidFill>
              </a:rPr>
              <a:t>и юность Пришвина прошли в средней полосе России. Его семья жила в усадьбе около деревни. Здесь от деревни к деревне тянутся леса, поля и огороды, сады с чудесными растениями. Берега рек заросли плакучей ивой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</a:t>
            </a:r>
            <a:r>
              <a:rPr lang="ru-RU" dirty="0" smtClean="0">
                <a:solidFill>
                  <a:schemeClr val="tx1"/>
                </a:solidFill>
              </a:rPr>
              <a:t>Еще мальчиком научился он всматриваться и вслушиваться в природу. Его чуткое ухо слышало шорох листьев и шепот ветра, а зоркий глаз видел каждый росточек и травинку.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С ружьем и записной книжкой побывал Пришвин на Урале, в Сибири, в Карелии. Он открыл в природе много тайн и подарил их своим читателям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</a:t>
            </a:r>
            <a:r>
              <a:rPr lang="ru-RU" dirty="0" smtClean="0">
                <a:solidFill>
                  <a:schemeClr val="tx1"/>
                </a:solidFill>
              </a:rPr>
              <a:t>А вы, ребята, читали его книги?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801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М. М. Пришвин </a:t>
            </a:r>
            <a:endParaRPr lang="ru-RU" dirty="0"/>
          </a:p>
        </p:txBody>
      </p:sp>
      <p:pic>
        <p:nvPicPr>
          <p:cNvPr id="4" name="Содержимое 3" descr="1231706145prishv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28926" y="1285860"/>
            <a:ext cx="3143272" cy="4060059"/>
          </a:xfrm>
        </p:spPr>
      </p:pic>
      <p:sp>
        <p:nvSpPr>
          <p:cNvPr id="6" name="TextBox 5"/>
          <p:cNvSpPr txBox="1"/>
          <p:nvPr/>
        </p:nvSpPr>
        <p:spPr>
          <a:xfrm>
            <a:off x="3143240" y="5572140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1873 - 1954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5297210773436229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1285860"/>
            <a:ext cx="2045481" cy="28432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Произведения М. М. Пришвина</a:t>
            </a:r>
            <a:endParaRPr lang="ru-RU" dirty="0"/>
          </a:p>
        </p:txBody>
      </p:sp>
      <p:pic>
        <p:nvPicPr>
          <p:cNvPr id="12" name="Содержимое 11" descr="5db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71538" y="1285860"/>
            <a:ext cx="2029828" cy="2436811"/>
          </a:xfrm>
        </p:spPr>
      </p:pic>
      <p:pic>
        <p:nvPicPr>
          <p:cNvPr id="13" name="Рисунок 12" descr="17-64888-BookCatalogImage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3643314"/>
            <a:ext cx="1905000" cy="3038475"/>
          </a:xfrm>
          <a:prstGeom prst="rect">
            <a:avLst/>
          </a:prstGeom>
        </p:spPr>
      </p:pic>
      <p:pic>
        <p:nvPicPr>
          <p:cNvPr id="14" name="Рисунок 13" descr="2625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14612" y="3500438"/>
            <a:ext cx="2052788" cy="3234696"/>
          </a:xfrm>
          <a:prstGeom prst="rect">
            <a:avLst/>
          </a:prstGeom>
        </p:spPr>
      </p:pic>
      <p:pic>
        <p:nvPicPr>
          <p:cNvPr id="16" name="Рисунок 15" descr="27497445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86512" y="3429000"/>
            <a:ext cx="2529707" cy="330518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78581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“Угадай </a:t>
            </a:r>
            <a:r>
              <a:rPr lang="ru-RU" b="1" dirty="0" smtClean="0"/>
              <a:t>слово</a:t>
            </a:r>
            <a:r>
              <a:rPr lang="ru-RU" b="1" dirty="0" smtClean="0"/>
              <a:t>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6236"/>
            <a:ext cx="8472518" cy="499747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Найдите </a:t>
            </a:r>
            <a:r>
              <a:rPr lang="ru-RU" dirty="0" smtClean="0"/>
              <a:t>в тексте слова по их грамматическим признакам</a:t>
            </a:r>
            <a:r>
              <a:rPr lang="ru-RU" dirty="0" smtClean="0"/>
              <a:t>: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сущ</a:t>
            </a:r>
            <a:r>
              <a:rPr lang="ru-RU" dirty="0" smtClean="0"/>
              <a:t>. </a:t>
            </a:r>
            <a:r>
              <a:rPr lang="ru-RU" dirty="0" err="1" smtClean="0"/>
              <a:t>нариц</a:t>
            </a:r>
            <a:r>
              <a:rPr lang="ru-RU" dirty="0" smtClean="0"/>
              <a:t>., </a:t>
            </a:r>
            <a:r>
              <a:rPr lang="ru-RU" dirty="0" err="1" smtClean="0"/>
              <a:t>неодуш</a:t>
            </a:r>
            <a:r>
              <a:rPr lang="ru-RU" dirty="0" smtClean="0"/>
              <a:t>., ср. р., 2 </a:t>
            </a:r>
            <a:r>
              <a:rPr lang="ru-RU" dirty="0" err="1" smtClean="0"/>
              <a:t>скл</a:t>
            </a:r>
            <a:r>
              <a:rPr lang="ru-RU" dirty="0" smtClean="0"/>
              <a:t>., имеет только ед. </a:t>
            </a:r>
            <a:r>
              <a:rPr lang="ru-RU" dirty="0" err="1" smtClean="0"/>
              <a:t>ч.,в</a:t>
            </a:r>
            <a:r>
              <a:rPr lang="ru-RU" dirty="0" smtClean="0"/>
              <a:t> им. п., подлежащее;</a:t>
            </a:r>
          </a:p>
          <a:p>
            <a:pPr algn="just"/>
            <a:r>
              <a:rPr lang="ru-RU" dirty="0" smtClean="0"/>
              <a:t>сущ</a:t>
            </a:r>
            <a:r>
              <a:rPr lang="ru-RU" dirty="0" smtClean="0"/>
              <a:t>., собств., </a:t>
            </a:r>
            <a:r>
              <a:rPr lang="ru-RU" dirty="0" err="1" smtClean="0"/>
              <a:t>неодуш</a:t>
            </a:r>
            <a:r>
              <a:rPr lang="ru-RU" dirty="0" smtClean="0"/>
              <a:t>., ж. р., на -</a:t>
            </a:r>
            <a:r>
              <a:rPr lang="ru-RU" dirty="0" err="1" smtClean="0"/>
              <a:t>ия</a:t>
            </a:r>
            <a:r>
              <a:rPr lang="ru-RU" dirty="0" smtClean="0"/>
              <a:t>, в пр. п., обстоятельство;</a:t>
            </a:r>
          </a:p>
          <a:p>
            <a:pPr algn="just"/>
            <a:r>
              <a:rPr lang="ru-RU" dirty="0" smtClean="0"/>
              <a:t>сущ</a:t>
            </a:r>
            <a:r>
              <a:rPr lang="ru-RU" dirty="0" smtClean="0"/>
              <a:t>., собств., </a:t>
            </a:r>
            <a:r>
              <a:rPr lang="ru-RU" dirty="0" err="1" smtClean="0"/>
              <a:t>одуш</a:t>
            </a:r>
            <a:r>
              <a:rPr lang="ru-RU" dirty="0" smtClean="0"/>
              <a:t>., только мн. ч., обращение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928694"/>
          </a:xfrm>
        </p:spPr>
        <p:txBody>
          <a:bodyPr/>
          <a:lstStyle/>
          <a:p>
            <a:pPr algn="ctr"/>
            <a:r>
              <a:rPr lang="ru-RU" dirty="0" smtClean="0"/>
              <a:t>Мы дома!</a:t>
            </a:r>
            <a:endParaRPr lang="ru-RU" dirty="0"/>
          </a:p>
        </p:txBody>
      </p:sp>
      <p:pic>
        <p:nvPicPr>
          <p:cNvPr id="4" name="Содержимое 3" descr="Moskau-haup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142984"/>
            <a:ext cx="7624225" cy="559563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</TotalTime>
  <Words>245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Путешествие в страну Имя существительное</vt:lpstr>
      <vt:lpstr>Маршрутный лист</vt:lpstr>
      <vt:lpstr>О М. М. Пришвине</vt:lpstr>
      <vt:lpstr>М. М. Пришвин </vt:lpstr>
      <vt:lpstr>Произведения М. М. Пришвина</vt:lpstr>
      <vt:lpstr>“Угадай слово”</vt:lpstr>
      <vt:lpstr>Мы дома!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страну Имя существительное</dc:title>
  <dc:creator>Family</dc:creator>
  <cp:lastModifiedBy>Family</cp:lastModifiedBy>
  <cp:revision>3</cp:revision>
  <dcterms:created xsi:type="dcterms:W3CDTF">2011-10-02T12:59:34Z</dcterms:created>
  <dcterms:modified xsi:type="dcterms:W3CDTF">2011-10-02T13:26:59Z</dcterms:modified>
</cp:coreProperties>
</file>