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3991B27-349C-4A43-ADBE-E9114A3BE71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Инновационные технологии на уроках математики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221088"/>
            <a:ext cx="8351936" cy="1944216"/>
          </a:xfrm>
        </p:spPr>
        <p:txBody>
          <a:bodyPr>
            <a:normAutofit/>
          </a:bodyPr>
          <a:lstStyle/>
          <a:p>
            <a:r>
              <a:rPr lang="ru-RU" sz="2000" b="1" i="1" u="sng" dirty="0" err="1" smtClean="0">
                <a:solidFill>
                  <a:schemeClr val="tx1">
                    <a:lumMod val="85000"/>
                  </a:schemeClr>
                </a:solidFill>
              </a:rPr>
              <a:t>Щучкина</a:t>
            </a:r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</a:rPr>
              <a:t> Людмила Юрьевна,</a:t>
            </a:r>
          </a:p>
          <a:p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учитель</a:t>
            </a:r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</a:rPr>
              <a:t> математики</a:t>
            </a:r>
          </a:p>
          <a:p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</a:rPr>
              <a:t>МОУ СОШ п.Первомайский</a:t>
            </a:r>
            <a:r>
              <a:rPr lang="ru-RU" sz="2000" b="1" u="sng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ru-RU" sz="2000" b="1" u="sng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44824"/>
            <a:ext cx="6174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Constantia" pitchFamily="18" charset="0"/>
              </a:rPr>
              <a:t>«</a:t>
            </a:r>
            <a:r>
              <a:rPr lang="ru-RU" sz="2400" b="1" i="1" dirty="0" smtClean="0">
                <a:latin typeface="Constantia" pitchFamily="18" charset="0"/>
              </a:rPr>
              <a:t>Мы проводим на работе лучшую часть своей жизни.                  </a:t>
            </a:r>
          </a:p>
          <a:p>
            <a:r>
              <a:rPr lang="ru-RU" sz="2400" b="1" i="1" dirty="0" smtClean="0">
                <a:latin typeface="Constantia" pitchFamily="18" charset="0"/>
              </a:rPr>
              <a:t>                                                                                      Нужно научиться работать так, чтобы работа  была         </a:t>
            </a:r>
          </a:p>
          <a:p>
            <a:r>
              <a:rPr lang="ru-RU" sz="2400" b="1" i="1" dirty="0" smtClean="0">
                <a:latin typeface="Constantia" pitchFamily="18" charset="0"/>
              </a:rPr>
              <a:t>                                                                                     легка и чтобы она была всегда жизненной  </a:t>
            </a:r>
          </a:p>
          <a:p>
            <a:r>
              <a:rPr lang="ru-RU" sz="2400" b="1" i="1" dirty="0" smtClean="0">
                <a:latin typeface="Constantia" pitchFamily="18" charset="0"/>
              </a:rPr>
              <a:t>                                                                                       постоянной школой». ( </a:t>
            </a:r>
            <a:r>
              <a:rPr lang="ru-RU" sz="2400" b="1" i="1" dirty="0" err="1" smtClean="0">
                <a:latin typeface="Constantia" pitchFamily="18" charset="0"/>
              </a:rPr>
              <a:t>А.К.Гастев</a:t>
            </a:r>
            <a:r>
              <a:rPr lang="ru-RU" sz="2400" b="1" i="1" dirty="0" smtClean="0">
                <a:latin typeface="Constantia" pitchFamily="18" charset="0"/>
              </a:rPr>
              <a:t>). </a:t>
            </a:r>
            <a:endParaRPr lang="ru-RU" sz="2400" b="1" i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980728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Инноватика</a:t>
            </a:r>
            <a:r>
              <a:rPr lang="ru-RU" sz="2800" dirty="0" smtClean="0"/>
              <a:t> –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latin typeface="Constantia" pitchFamily="18" charset="0"/>
              </a:rPr>
              <a:t>это не просто новшества, некоторая новизна, а достижение принципиально новых качеств с введением </a:t>
            </a:r>
            <a:r>
              <a:rPr lang="ru-RU" sz="2800" dirty="0" err="1" smtClean="0">
                <a:latin typeface="Constantia" pitchFamily="18" charset="0"/>
              </a:rPr>
              <a:t>системообразующих</a:t>
            </a:r>
            <a:r>
              <a:rPr lang="ru-RU" sz="2800" dirty="0" smtClean="0">
                <a:latin typeface="Constantia" pitchFamily="18" charset="0"/>
              </a:rPr>
              <a:t> элементов, обеспечивающих новизну системе.                                            ( П. С. </a:t>
            </a:r>
            <a:r>
              <a:rPr lang="ru-RU" sz="2800" dirty="0" err="1" smtClean="0">
                <a:latin typeface="Constantia" pitchFamily="18" charset="0"/>
              </a:rPr>
              <a:t>Лернер</a:t>
            </a:r>
            <a:r>
              <a:rPr lang="ru-RU" sz="2800" dirty="0" smtClean="0">
                <a:latin typeface="Constantia" pitchFamily="18" charset="0"/>
              </a:rPr>
              <a:t>)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12474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Инновационные технологии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latin typeface="Constantia" pitchFamily="18" charset="0"/>
              </a:rPr>
              <a:t>- алгоритм последовательных действий, в системе вытекающих одно из другого, направленных на получение положительного конечного результата, альтернативные технологии, связанные с изменением организационных форм учебного процесса.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052736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Инновационные технологии предполагают: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>
                <a:latin typeface="Constantia" pitchFamily="18" charset="0"/>
              </a:rPr>
              <a:t>повышение уровня мотивации к учебному труду; формирование высокого уровня развития обучающихся на основе включения их в постоянную усложняющуюся деятельность при активной поддержке учителя; постоянное повторение, систематизация знаний проговаривание вместе с учителем; ведущая роль – формирование доброжелательной атмосферы, создание позитивного отношения к учению посредством индивидуального отношения к каждому ученику.</a:t>
            </a:r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722874"/>
            <a:ext cx="86409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Педагогические технологии: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Личностно-ориентированная технология обучения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Технология уровневой дифференциации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Constantia" pitchFamily="18" charset="0"/>
              </a:rPr>
              <a:t>  Проблемное обучение.</a:t>
            </a:r>
            <a:r>
              <a:rPr lang="ru-RU" sz="2400" dirty="0" smtClean="0">
                <a:latin typeface="Constantia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Constantia" pitchFamily="18" charset="0"/>
              </a:rPr>
              <a:t>  Тестовые технологии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Constantia" pitchFamily="18" charset="0"/>
              </a:rPr>
              <a:t>  Групповая технология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Constantia" pitchFamily="18" charset="0"/>
              </a:rPr>
              <a:t>  Технология модульного обучения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Constantia" pitchFamily="18" charset="0"/>
              </a:rPr>
              <a:t>  Информационно-коммуникационные технологии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Constantia" pitchFamily="18" charset="0"/>
              </a:rPr>
              <a:t>  </a:t>
            </a:r>
            <a:r>
              <a:rPr lang="ru-RU" sz="2400" i="1" dirty="0" err="1" smtClean="0">
                <a:latin typeface="Constantia" pitchFamily="18" charset="0"/>
              </a:rPr>
              <a:t>Здоровьесберегающие</a:t>
            </a:r>
            <a:r>
              <a:rPr lang="ru-RU" sz="2400" i="1" dirty="0" smtClean="0">
                <a:latin typeface="Constantia" pitchFamily="18" charset="0"/>
              </a:rPr>
              <a:t> технологии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47664" y="1467016"/>
            <a:ext cx="60486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Успешность современного педагога: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способность управлять собой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ставить разумные  личные цели, умение решать проблемы, личностный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рост, изобретательность и способность к инновационному творчеству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1916832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349E">
                    <a:lumMod val="75000"/>
                  </a:srgbClr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Удачи, уважаемые коллеги!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237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Инновационные технологии на уроках математики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технологии на уроках математики</dc:title>
  <dc:creator>Людмила</dc:creator>
  <cp:lastModifiedBy>Людмила</cp:lastModifiedBy>
  <cp:revision>6</cp:revision>
  <dcterms:created xsi:type="dcterms:W3CDTF">2012-10-21T10:21:19Z</dcterms:created>
  <dcterms:modified xsi:type="dcterms:W3CDTF">2012-10-21T11:02:21Z</dcterms:modified>
</cp:coreProperties>
</file>