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065BC0-CE29-465D-A346-8B3AA2CE00AB}" type="datetimeFigureOut">
              <a:rPr lang="ru-RU" smtClean="0"/>
              <a:pPr/>
              <a:t>09.09.2011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EECB4C-83F9-4ED2-BBD8-9FFD3959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Правописание омонимичных частей речи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0300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Наречие не имеет при себе зависимых слов.</a:t>
            </a:r>
          </a:p>
          <a:p>
            <a:pPr>
              <a:buNone/>
            </a:pPr>
            <a:r>
              <a:rPr lang="ru-RU" sz="1600" dirty="0" smtClean="0"/>
              <a:t>Существительное может иметь при себе зависимое слово (другое существительное или прилагательное)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>Различайте наречия и существительные!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1484784"/>
          <a:ext cx="6096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71664"/>
              </a:tblGrid>
              <a:tr h="22295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Наречие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существительное</a:t>
                      </a:r>
                      <a:endParaRPr lang="ru-RU" sz="1400" dirty="0"/>
                    </a:p>
                  </a:txBody>
                  <a:tcPr/>
                </a:tc>
              </a:tr>
              <a:tr h="22295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Виднелся (где?) вдали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Виднелся (где?) в дали моря</a:t>
                      </a:r>
                      <a:endParaRPr lang="ru-RU" sz="1400" b="1" dirty="0"/>
                    </a:p>
                  </a:txBody>
                  <a:tcPr/>
                </a:tc>
              </a:tr>
              <a:tr h="22295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Нырнуть (куда?) вглубь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Нырнуть (куда?) в глубь реки</a:t>
                      </a:r>
                      <a:endParaRPr lang="ru-RU" sz="1400" b="1" dirty="0"/>
                    </a:p>
                  </a:txBody>
                  <a:tcPr/>
                </a:tc>
              </a:tr>
              <a:tr h="22295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                     Отличай</a:t>
                      </a:r>
                      <a:r>
                        <a:rPr lang="ru-RU" sz="1400" b="1" baseline="0" dirty="0" smtClean="0"/>
                        <a:t> союзы от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других частей речи!</a:t>
                      </a:r>
                      <a:endParaRPr lang="ru-RU" sz="1400" b="1" dirty="0"/>
                    </a:p>
                  </a:txBody>
                  <a:tcPr/>
                </a:tc>
              </a:tr>
              <a:tr h="115936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Чтобы</a:t>
                      </a:r>
                      <a:r>
                        <a:rPr lang="ru-RU" sz="1400" dirty="0" smtClean="0"/>
                        <a:t> (союз)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/>
                        <a:t>Союз всегда пишется слитно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/>
                        <a:t>Я</a:t>
                      </a:r>
                      <a:r>
                        <a:rPr lang="ru-RU" sz="1400" i="1" baseline="0" dirty="0" smtClean="0"/>
                        <a:t> хочу, </a:t>
                      </a:r>
                      <a:r>
                        <a:rPr lang="ru-RU" sz="1400" b="1" i="1" baseline="0" dirty="0" smtClean="0"/>
                        <a:t>чтобы</a:t>
                      </a:r>
                      <a:r>
                        <a:rPr lang="ru-RU" sz="1400" i="1" baseline="0" dirty="0" smtClean="0"/>
                        <a:t> ты дал мне совет.</a:t>
                      </a:r>
                      <a:endParaRPr lang="ru-RU" sz="1400" i="1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Что бы </a:t>
                      </a:r>
                      <a:r>
                        <a:rPr lang="ru-RU" sz="1400" dirty="0" smtClean="0"/>
                        <a:t>(местоимение с частицей)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/>
                        <a:t>Всегда пишется раздельно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/>
                        <a:t>Я спросил,</a:t>
                      </a:r>
                      <a:r>
                        <a:rPr lang="ru-RU" sz="1400" i="1" baseline="0" dirty="0" smtClean="0"/>
                        <a:t> </a:t>
                      </a:r>
                      <a:r>
                        <a:rPr lang="ru-RU" sz="1400" b="1" i="1" dirty="0" smtClean="0"/>
                        <a:t>что бы </a:t>
                      </a:r>
                      <a:r>
                        <a:rPr lang="ru-RU" sz="1400" i="1" dirty="0" smtClean="0"/>
                        <a:t>мне почитать</a:t>
                      </a:r>
                      <a:r>
                        <a:rPr lang="ru-RU" sz="1400" i="1" baseline="0" dirty="0" smtClean="0"/>
                        <a:t> об этом.</a:t>
                      </a:r>
                      <a:endParaRPr lang="ru-RU" sz="1400" i="1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783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Тоже, также</a:t>
                      </a:r>
                      <a:r>
                        <a:rPr lang="ru-RU" sz="1400" b="1" baseline="0" dirty="0" smtClean="0"/>
                        <a:t> (союзы)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baseline="0" dirty="0" smtClean="0"/>
                        <a:t>ЖЕ в</a:t>
                      </a:r>
                      <a:r>
                        <a:rPr lang="ru-RU" sz="1400" b="1" baseline="0" dirty="0" smtClean="0"/>
                        <a:t> союзах нельзя опустить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/>
                        <a:t>Я </a:t>
                      </a:r>
                      <a:r>
                        <a:rPr lang="ru-RU" sz="1400" b="1" baseline="0" dirty="0" smtClean="0"/>
                        <a:t>тоже </a:t>
                      </a:r>
                      <a:r>
                        <a:rPr lang="ru-RU" sz="1400" b="0" baseline="0" dirty="0" smtClean="0"/>
                        <a:t>это прочитал</a:t>
                      </a:r>
                      <a:endParaRPr lang="ru-RU" sz="1400" b="0" dirty="0" smtClean="0"/>
                    </a:p>
                    <a:p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То же ( местоимение</a:t>
                      </a:r>
                      <a:r>
                        <a:rPr lang="ru-RU" sz="1400" b="1" baseline="0" dirty="0" smtClean="0"/>
                        <a:t> с частицей)</a:t>
                      </a:r>
                    </a:p>
                    <a:p>
                      <a:r>
                        <a:rPr lang="ru-RU" sz="1400" b="1" baseline="0" dirty="0" smtClean="0"/>
                        <a:t>Так же (наречие с частицей)</a:t>
                      </a:r>
                    </a:p>
                    <a:p>
                      <a:r>
                        <a:rPr lang="ru-RU" sz="1400" b="1" i="1" baseline="0" dirty="0" smtClean="0"/>
                        <a:t>Же</a:t>
                      </a:r>
                      <a:r>
                        <a:rPr lang="ru-RU" sz="1400" b="1" baseline="0" dirty="0" smtClean="0"/>
                        <a:t> можно опустить без </a:t>
                      </a:r>
                      <a:r>
                        <a:rPr lang="ru-RU" sz="1400" b="1" baseline="0" dirty="0" err="1" smtClean="0"/>
                        <a:t>изме</a:t>
                      </a:r>
                      <a:endParaRPr lang="ru-RU" sz="1400" b="1" baseline="0" dirty="0" smtClean="0"/>
                    </a:p>
                    <a:p>
                      <a:r>
                        <a:rPr lang="ru-RU" sz="1400" b="1" baseline="0" dirty="0" smtClean="0"/>
                        <a:t>нения смысла предложения</a:t>
                      </a:r>
                      <a:endParaRPr lang="ru-RU" sz="1400" b="1" dirty="0" smtClean="0"/>
                    </a:p>
                    <a:p>
                      <a:endParaRPr lang="ru-RU" sz="1400" b="1" i="1" dirty="0" smtClean="0"/>
                    </a:p>
                    <a:p>
                      <a:r>
                        <a:rPr lang="ru-RU" sz="1400" b="0" i="0" dirty="0" smtClean="0"/>
                        <a:t>Во всем городе не было людей, настроенных</a:t>
                      </a:r>
                      <a:r>
                        <a:rPr lang="ru-RU" sz="1400" b="0" i="0" baseline="0" dirty="0" smtClean="0"/>
                        <a:t> (как?) </a:t>
                      </a:r>
                      <a:r>
                        <a:rPr lang="ru-RU" sz="1400" b="1" i="0" baseline="0" dirty="0" smtClean="0"/>
                        <a:t>так же </a:t>
                      </a:r>
                      <a:r>
                        <a:rPr lang="ru-RU" sz="1400" b="0" i="0" baseline="0" dirty="0" smtClean="0"/>
                        <a:t>спокойно и  </a:t>
                      </a:r>
                      <a:r>
                        <a:rPr lang="ru-RU" sz="1400" b="1" i="0" baseline="0" dirty="0" smtClean="0"/>
                        <a:t>в то </a:t>
                      </a:r>
                      <a:r>
                        <a:rPr lang="ru-RU" sz="1400" b="0" i="0" baseline="0" dirty="0" smtClean="0"/>
                        <a:t>(какое?) </a:t>
                      </a:r>
                      <a:r>
                        <a:rPr lang="ru-RU" sz="1400" b="1" i="0" baseline="0" dirty="0" smtClean="0"/>
                        <a:t>же </a:t>
                      </a:r>
                      <a:r>
                        <a:rPr lang="ru-RU" sz="1400" b="0" i="0" baseline="0" dirty="0" smtClean="0"/>
                        <a:t>время торжественно, как эти двое</a:t>
                      </a:r>
                      <a:endParaRPr lang="ru-RU" sz="1400" b="1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0171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Зато (союз)</a:t>
                      </a:r>
                    </a:p>
                    <a:p>
                      <a:r>
                        <a:rPr lang="ru-RU" b="1" dirty="0" smtClean="0"/>
                        <a:t>Зато = но</a:t>
                      </a:r>
                    </a:p>
                    <a:p>
                      <a:r>
                        <a:rPr lang="ru-RU" b="0" i="1" dirty="0" smtClean="0"/>
                        <a:t>Встретиться</a:t>
                      </a:r>
                      <a:r>
                        <a:rPr lang="ru-RU" b="0" i="1" baseline="0" dirty="0" smtClean="0"/>
                        <a:t>  не удавалось</a:t>
                      </a:r>
                      <a:r>
                        <a:rPr lang="ru-RU" b="0" i="1" baseline="0" dirty="0" smtClean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ru-RU" b="1" i="1" baseline="0" dirty="0" smtClean="0">
                          <a:solidFill>
                            <a:schemeClr val="accent2"/>
                          </a:solidFill>
                        </a:rPr>
                        <a:t>зато</a:t>
                      </a:r>
                      <a:r>
                        <a:rPr lang="ru-RU" b="0" i="1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b="0" i="1" baseline="0" dirty="0" smtClean="0"/>
                        <a:t>письма писали часто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 то (местоимение с предлогом)</a:t>
                      </a:r>
                    </a:p>
                    <a:p>
                      <a:r>
                        <a:rPr lang="ru-RU" b="1" dirty="0" smtClean="0"/>
                        <a:t>Не берись (за что?) </a:t>
                      </a:r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за то,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что тебе не по силам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07807">
                <a:tc>
                  <a:txBody>
                    <a:bodyPr/>
                    <a:lstStyle/>
                    <a:p>
                      <a:r>
                        <a:rPr lang="ru-RU" dirty="0" smtClean="0"/>
                        <a:t>Потому,</a:t>
                      </a:r>
                      <a:r>
                        <a:rPr lang="ru-RU" baseline="0" dirty="0" smtClean="0"/>
                        <a:t> оттого</a:t>
                      </a:r>
                      <a:r>
                        <a:rPr lang="ru-RU" dirty="0" smtClean="0"/>
                        <a:t> (союз)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Мне грустно</a:t>
                      </a:r>
                      <a:r>
                        <a:rPr lang="ru-RU" b="1" dirty="0" smtClean="0"/>
                        <a:t>, потому </a:t>
                      </a:r>
                      <a:r>
                        <a:rPr lang="ru-RU" dirty="0" smtClean="0"/>
                        <a:t>что весело тебе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тому, от того (местоимение с предлогом)</a:t>
                      </a:r>
                    </a:p>
                    <a:p>
                      <a:r>
                        <a:rPr lang="ru-RU" dirty="0" smtClean="0"/>
                        <a:t>Вы недолжны</a:t>
                      </a:r>
                      <a:r>
                        <a:rPr lang="ru-RU" baseline="0" dirty="0" smtClean="0"/>
                        <a:t> судить меня </a:t>
                      </a:r>
                      <a:r>
                        <a:rPr lang="ru-RU" b="1" baseline="0" dirty="0" smtClean="0"/>
                        <a:t>по тому</a:t>
                      </a:r>
                      <a:r>
                        <a:rPr lang="ru-RU" baseline="0" dirty="0" smtClean="0"/>
                        <a:t>, что я делаю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Различай предлоги и омонимичные части речи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620688"/>
          <a:ext cx="60960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Предлоги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Имена существительные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течение  (в продолжение) </a:t>
                      </a:r>
                      <a:r>
                        <a:rPr lang="ru-RU" dirty="0" smtClean="0"/>
                        <a:t>всего года он усердно занимался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течении </a:t>
                      </a:r>
                      <a:r>
                        <a:rPr lang="ru-RU" dirty="0" smtClean="0"/>
                        <a:t>реки много поворотов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заключение </a:t>
                      </a:r>
                      <a:r>
                        <a:rPr lang="ru-RU" dirty="0" smtClean="0"/>
                        <a:t>(= под конец) статьи</a:t>
                      </a:r>
                      <a:r>
                        <a:rPr lang="ru-RU" baseline="0" dirty="0" smtClean="0"/>
                        <a:t> были подведены итоги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Декабристы находились </a:t>
                      </a:r>
                      <a:r>
                        <a:rPr lang="ru-RU" b="1" dirty="0" smtClean="0"/>
                        <a:t>в заключении </a:t>
                      </a:r>
                      <a:r>
                        <a:rPr lang="ru-RU" dirty="0" smtClean="0"/>
                        <a:t>в Петропавловской крепости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Вследствие </a:t>
                      </a:r>
                      <a:r>
                        <a:rPr lang="ru-RU" dirty="0" smtClean="0"/>
                        <a:t>(= ввиду) засухи река обмелела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следствие </a:t>
                      </a:r>
                      <a:r>
                        <a:rPr lang="ru-RU" dirty="0" smtClean="0"/>
                        <a:t>по делу о хищении</a:t>
                      </a:r>
                      <a:r>
                        <a:rPr lang="ru-RU" baseline="0" dirty="0" smtClean="0"/>
                        <a:t> вкралась ошибка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       предлоги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деепричастия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Несмотря</a:t>
                      </a:r>
                      <a:r>
                        <a:rPr lang="ru-RU" baseline="0" dirty="0" smtClean="0"/>
                        <a:t> (на)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 смотря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Пошли в поход, </a:t>
                      </a:r>
                      <a:r>
                        <a:rPr lang="ru-RU" b="1" dirty="0" smtClean="0"/>
                        <a:t>несмотря</a:t>
                      </a:r>
                      <a:r>
                        <a:rPr lang="ru-RU" dirty="0" smtClean="0"/>
                        <a:t> на непогоду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/>
                        <a:t>Шел,</a:t>
                      </a:r>
                      <a:r>
                        <a:rPr lang="ru-RU" b="1" dirty="0" smtClean="0"/>
                        <a:t> не смотря </a:t>
                      </a:r>
                      <a:r>
                        <a:rPr lang="ru-RU" b="0" dirty="0" smtClean="0"/>
                        <a:t>себе под ноги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 txBox="1">
            <a:spLocks/>
          </p:cNvSpPr>
          <p:nvPr/>
        </p:nvSpPr>
        <p:spPr>
          <a:xfrm>
            <a:off x="539552" y="188640"/>
            <a:ext cx="8229600" cy="6408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ru-RU" sz="16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 то(же) человек талантливый; 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нем можно сказать то(же) самое; все были заинтересованы (в)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продолжени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 рассказа; (</a:t>
            </a:r>
            <a:r>
              <a:rPr lang="ru-RU" sz="1600" dirty="0" smtClean="0"/>
              <a:t>в)</a:t>
            </a:r>
            <a:r>
              <a:rPr lang="ru-RU" sz="1600" dirty="0" err="1" smtClean="0"/>
              <a:t>следстви</a:t>
            </a:r>
            <a:r>
              <a:rPr lang="ru-RU" sz="1600" dirty="0" smtClean="0"/>
              <a:t>.. сильного снегопада; перевести (на)счет школы; идти (по)прежнему пути; думать (по)прежнему; поговорить (на)счет экскурсии; (в)</a:t>
            </a:r>
            <a:r>
              <a:rPr lang="ru-RU" sz="1600" dirty="0" err="1" smtClean="0"/>
              <a:t>продолжени</a:t>
            </a:r>
            <a:r>
              <a:rPr lang="ru-RU" sz="1600" dirty="0" smtClean="0"/>
              <a:t>.. романа известного писателя; иметь (в)виду эти обстоятельства; дорого, (за)то красиво; забежать за (то)дерево; (не)видеться (в0течени.. года; (с)начала все продумай; (с)начала лета; говорить одно и (то)же; (в)</a:t>
            </a:r>
            <a:r>
              <a:rPr lang="ru-RU" sz="1600" dirty="0" err="1" smtClean="0"/>
              <a:t>последстви</a:t>
            </a:r>
            <a:r>
              <a:rPr lang="ru-RU" sz="1600" dirty="0" smtClean="0"/>
              <a:t>.. принять участие (в)</a:t>
            </a:r>
            <a:r>
              <a:rPr lang="ru-RU" sz="1600" dirty="0" err="1" smtClean="0"/>
              <a:t>следстви</a:t>
            </a:r>
            <a:r>
              <a:rPr lang="ru-RU" sz="1600" dirty="0" smtClean="0"/>
              <a:t>... 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ru-RU" sz="1600" baseline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ru-RU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ru-RU" sz="1600" baseline="0" dirty="0" smtClean="0"/>
              <a:t>Предлоги (в)</a:t>
            </a:r>
            <a:r>
              <a:rPr lang="ru-RU" sz="1600" baseline="0" dirty="0" err="1" smtClean="0"/>
              <a:t>течени</a:t>
            </a:r>
            <a:r>
              <a:rPr lang="ru-RU" sz="1600" baseline="0" dirty="0" smtClean="0"/>
              <a:t>..,</a:t>
            </a:r>
            <a:r>
              <a:rPr lang="ru-RU" sz="1600" dirty="0" smtClean="0"/>
              <a:t> (</a:t>
            </a:r>
            <a:r>
              <a:rPr lang="ru-RU" sz="1600" dirty="0" err="1" smtClean="0"/>
              <a:t>в</a:t>
            </a:r>
            <a:r>
              <a:rPr lang="ru-RU" sz="1600" dirty="0" smtClean="0"/>
              <a:t>)</a:t>
            </a:r>
            <a:r>
              <a:rPr lang="ru-RU" sz="1600" dirty="0" err="1" smtClean="0"/>
              <a:t>продолжени</a:t>
            </a:r>
            <a:r>
              <a:rPr lang="ru-RU" sz="1600" dirty="0" smtClean="0"/>
              <a:t>… пишутся в два слова и имеют на конце ... (В)дали моря беле…т парус. (От)того, кто не мил, и подарок постыл. Автобус задержался, (от)того Митя и оп..</a:t>
            </a:r>
            <a:r>
              <a:rPr lang="ru-RU" sz="1600" dirty="0" err="1" smtClean="0"/>
              <a:t>здал</a:t>
            </a:r>
            <a:r>
              <a:rPr lang="ru-RU" sz="1600" dirty="0" smtClean="0"/>
              <a:t> на лекцию. Разг..вор </a:t>
            </a:r>
            <a:r>
              <a:rPr lang="ru-RU" sz="1600" dirty="0" err="1" smtClean="0"/>
              <a:t>отл</a:t>
            </a:r>
            <a:r>
              <a:rPr lang="ru-RU" sz="1600" dirty="0" smtClean="0"/>
              <a:t>..жили (на)конец </a:t>
            </a:r>
            <a:r>
              <a:rPr lang="ru-RU" sz="1600" dirty="0" err="1" smtClean="0"/>
              <a:t>недел</a:t>
            </a:r>
            <a:r>
              <a:rPr lang="ru-RU" sz="1600" dirty="0" smtClean="0"/>
              <a:t>... (На)конец тронулись в путь. (По) прежнему пути </a:t>
            </a:r>
            <a:r>
              <a:rPr lang="ru-RU" sz="1600" dirty="0" err="1" smtClean="0"/>
              <a:t>возвр</a:t>
            </a:r>
            <a:r>
              <a:rPr lang="ru-RU" sz="1600" dirty="0" smtClean="0"/>
              <a:t>..</a:t>
            </a:r>
            <a:r>
              <a:rPr lang="ru-RU" sz="1600" dirty="0" err="1" smtClean="0"/>
              <a:t>щаться</a:t>
            </a:r>
            <a:r>
              <a:rPr lang="ru-RU" sz="1600" dirty="0" smtClean="0"/>
              <a:t> (не)хотелось. Тебе (не)надоело г..</a:t>
            </a:r>
            <a:r>
              <a:rPr lang="ru-RU" sz="1600" dirty="0" err="1" smtClean="0"/>
              <a:t>ворить</a:t>
            </a:r>
            <a:r>
              <a:rPr lang="ru-RU" sz="1600" dirty="0" smtClean="0"/>
              <a:t> одно и (то)же? Что(бы) (ни) случилось, надо, что(бы) все оставались спокойны. Это надо было сделать (во)(что)(бы)(то)(ни) стало. В лесу (по)прежнему было тихо. (В)</a:t>
            </a:r>
            <a:r>
              <a:rPr lang="ru-RU" sz="1600" dirty="0" err="1" smtClean="0"/>
              <a:t>последстви</a:t>
            </a:r>
            <a:r>
              <a:rPr lang="ru-RU" sz="1600" dirty="0" smtClean="0"/>
              <a:t>.. он вспомнил об этом во время дальнего похода.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552</Words>
  <Application>Microsoft Office PowerPoint</Application>
  <PresentationFormat>Экран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Правописание омонимичных частей речи</vt:lpstr>
      <vt:lpstr>Различайте наречия и существительные!</vt:lpstr>
      <vt:lpstr>Слайд 3</vt:lpstr>
      <vt:lpstr>Различай предлоги и омонимичные части речи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омонимичных частей речи</dc:title>
  <dc:creator>Alex</dc:creator>
  <cp:lastModifiedBy>Alex</cp:lastModifiedBy>
  <cp:revision>34</cp:revision>
  <dcterms:created xsi:type="dcterms:W3CDTF">2011-09-07T12:07:29Z</dcterms:created>
  <dcterms:modified xsi:type="dcterms:W3CDTF">2011-09-09T17:57:45Z</dcterms:modified>
</cp:coreProperties>
</file>