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1" r:id="rId4"/>
    <p:sldId id="263" r:id="rId5"/>
    <p:sldId id="264" r:id="rId6"/>
    <p:sldId id="265" r:id="rId7"/>
    <p:sldId id="262" r:id="rId8"/>
    <p:sldId id="283" r:id="rId9"/>
    <p:sldId id="285" r:id="rId10"/>
    <p:sldId id="266" r:id="rId11"/>
    <p:sldId id="279" r:id="rId12"/>
    <p:sldId id="28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student\&#1056;&#1072;&#1073;&#1086;&#1095;&#1080;&#1081;%20&#1089;&#1090;&#1086;&#1083;\&#1056;&#1040;&#1047;&#1056;&#1040;&#1041;&#1054;&#1058;.%20&#1059;&#1056;&#1054;&#1050;\&#1058;.&#1056;&#1091;&#1079;&#1072;&#1074;&#1080;&#1085;&#1072;,%20&#1057;.&#1058;&#1072;&#1102;&#1096;&#1077;&#1074;%20-%20&#1044;&#1086;&#1088;&#1086;&#1075;&#1072;%20&#1076;&#1086;&#1073;&#1088;&#1072;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1142984"/>
            <a:ext cx="65722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ОРКиСЭ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тема:МИЛОСЕРДИЕ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Documents and Settings\student\Рабочий стол\17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928934"/>
            <a:ext cx="3591231" cy="2952000"/>
          </a:xfrm>
          <a:prstGeom prst="rect">
            <a:avLst/>
          </a:prstGeom>
          <a:noFill/>
        </p:spPr>
      </p:pic>
      <p:pic>
        <p:nvPicPr>
          <p:cNvPr id="1031" name="Picture 7" descr="C:\Documents and Settings\student\Рабочий стол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357430"/>
            <a:ext cx="1571636" cy="1571636"/>
          </a:xfrm>
          <a:prstGeom prst="rect">
            <a:avLst/>
          </a:prstGeom>
          <a:noFill/>
        </p:spPr>
      </p:pic>
      <p:pic>
        <p:nvPicPr>
          <p:cNvPr id="1032" name="Picture 8" descr="C:\Documents and Settings\student\Рабочий стол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000504"/>
            <a:ext cx="27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1285860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student\Рабочий стол\1326172692_1326140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14422"/>
            <a:ext cx="7143799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285860"/>
            <a:ext cx="6786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 добрых людей мир давно бы уже погиб!!! Миром правят добрые люди. Добро всегда сильнее зла.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student\Рабочий стол\50063974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24000"/>
            <a:ext cx="4333892" cy="4333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1285860"/>
            <a:ext cx="6572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2976" y="1285860"/>
            <a:ext cx="67151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разработала: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Воронкова Екатерина Викторовна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с. Зенково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1285860"/>
            <a:ext cx="55721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student\Рабочий стол\x_c4511b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85860"/>
            <a:ext cx="6643734" cy="478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1285860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Гуманитарная помощь в Крымске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student\Рабочий стол\df2b042f96_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571744"/>
            <a:ext cx="621510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214422"/>
            <a:ext cx="65008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МИЛОСЕРДИЕ - это великодушие, доброта к людям, готовность простить или хотя бы понять человека, даже если он совершил что-то очень плохое.</a:t>
            </a:r>
          </a:p>
        </p:txBody>
      </p:sp>
      <p:pic>
        <p:nvPicPr>
          <p:cNvPr id="2051" name="Picture 3" descr="C:\Documents and Settings\student\Рабочий стол\x_c2e7fc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714884"/>
            <a:ext cx="1785950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tudent\Рабочий стол\1326172692_1326140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725" y="190500"/>
            <a:ext cx="5924550" cy="6477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4414" y="1285860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Милосердие —сострадательное, доброжелательное, заботливое, любовное отношение к другому человеку; противоположность милосердия — равнодушие, жестокосердие, злонамеренность, враждебность, насилие.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Т.Рузавина, С.Таюшев - Дорога доб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357290" y="1285860"/>
            <a:ext cx="304800" cy="304800"/>
          </a:xfrm>
          <a:prstGeom prst="rect">
            <a:avLst/>
          </a:prstGeom>
        </p:spPr>
      </p:pic>
      <p:pic>
        <p:nvPicPr>
          <p:cNvPr id="2050" name="Picture 2" descr="C:\Documents and Settings\student\Рабочий стол\19.11 sdutmlmeidwoycqujw 2 +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1428736"/>
            <a:ext cx="635798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1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285860"/>
            <a:ext cx="6786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МИЛОСЕРДИЕ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БЛАГОТВОРИТЕЛЬНОСТЬ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Documents and Settings\student\Рабочий стол\Ќ®ў п Ї ЇЄ  (3)\’Ґбв 11111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57290" y="1285860"/>
            <a:ext cx="65008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словаре С. И. Ожегова: «Благотворительность – оказание частными людьми материальной помощи бедным из милости».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116</Words>
  <PresentationFormat>Экран (4:3)</PresentationFormat>
  <Paragraphs>31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student</cp:lastModifiedBy>
  <cp:revision>30</cp:revision>
  <dcterms:modified xsi:type="dcterms:W3CDTF">2012-10-15T04:01:20Z</dcterms:modified>
</cp:coreProperties>
</file>