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56" r:id="rId2"/>
    <p:sldId id="274" r:id="rId3"/>
    <p:sldId id="257" r:id="rId4"/>
    <p:sldId id="265" r:id="rId5"/>
    <p:sldId id="269" r:id="rId6"/>
    <p:sldId id="270" r:id="rId7"/>
    <p:sldId id="266" r:id="rId8"/>
    <p:sldId id="271" r:id="rId9"/>
    <p:sldId id="272" r:id="rId10"/>
    <p:sldId id="273" r:id="rId11"/>
    <p:sldId id="282" r:id="rId12"/>
    <p:sldId id="283" r:id="rId13"/>
    <p:sldId id="284" r:id="rId14"/>
    <p:sldId id="267" r:id="rId15"/>
    <p:sldId id="275" r:id="rId16"/>
    <p:sldId id="276" r:id="rId17"/>
    <p:sldId id="268" r:id="rId18"/>
    <p:sldId id="277" r:id="rId19"/>
    <p:sldId id="278" r:id="rId20"/>
    <p:sldId id="279" r:id="rId21"/>
    <p:sldId id="280" r:id="rId22"/>
    <p:sldId id="281" r:id="rId23"/>
    <p:sldId id="286" r:id="rId24"/>
    <p:sldId id="287" r:id="rId25"/>
    <p:sldId id="288" r:id="rId26"/>
    <p:sldId id="290" r:id="rId27"/>
    <p:sldId id="291" r:id="rId28"/>
    <p:sldId id="292" r:id="rId29"/>
    <p:sldId id="293" r:id="rId30"/>
    <p:sldId id="295" r:id="rId31"/>
    <p:sldId id="296" r:id="rId32"/>
    <p:sldId id="259" r:id="rId33"/>
    <p:sldId id="260" r:id="rId34"/>
    <p:sldId id="261" r:id="rId35"/>
    <p:sldId id="262" r:id="rId36"/>
    <p:sldId id="263" r:id="rId37"/>
    <p:sldId id="264" r:id="rId38"/>
    <p:sldId id="289" r:id="rId39"/>
    <p:sldId id="285" r:id="rId40"/>
    <p:sldId id="294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1" d="100"/>
          <a:sy n="51" d="100"/>
        </p:scale>
        <p:origin x="-1842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1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3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.wmf"/></Relationships>
</file>

<file path=ppt/drawings/_rels/vmlDrawing3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3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DDD746-D2A4-4807-B900-817572A5399F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469EF-32C6-4394-835E-0A04DC918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469EF-32C6-4394-835E-0A04DC918B62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469EF-32C6-4394-835E-0A04DC918B62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4F76816-FF4F-4C23-AFCA-491DA5B84F60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72D119F-9610-4BB9-919F-925CA5D58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6816-FF4F-4C23-AFCA-491DA5B84F60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119F-9610-4BB9-919F-925CA5D58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6816-FF4F-4C23-AFCA-491DA5B84F60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119F-9610-4BB9-919F-925CA5D58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F76816-FF4F-4C23-AFCA-491DA5B84F60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72D119F-9610-4BB9-919F-925CA5D583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4F76816-FF4F-4C23-AFCA-491DA5B84F60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72D119F-9610-4BB9-919F-925CA5D58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6816-FF4F-4C23-AFCA-491DA5B84F60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119F-9610-4BB9-919F-925CA5D583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6816-FF4F-4C23-AFCA-491DA5B84F60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119F-9610-4BB9-919F-925CA5D583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F76816-FF4F-4C23-AFCA-491DA5B84F60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72D119F-9610-4BB9-919F-925CA5D583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6816-FF4F-4C23-AFCA-491DA5B84F60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D119F-9610-4BB9-919F-925CA5D58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F76816-FF4F-4C23-AFCA-491DA5B84F60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72D119F-9610-4BB9-919F-925CA5D583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F76816-FF4F-4C23-AFCA-491DA5B84F60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72D119F-9610-4BB9-919F-925CA5D583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4F76816-FF4F-4C23-AFCA-491DA5B84F60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2D119F-9610-4BB9-919F-925CA5D58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slide" Target="slide34.xml"/><Relationship Id="rId5" Type="http://schemas.openxmlformats.org/officeDocument/2006/relationships/slide" Target="slide12.xml"/><Relationship Id="rId4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oleObject" Target="../embeddings/oleObject23.bin"/><Relationship Id="rId7" Type="http://schemas.openxmlformats.org/officeDocument/2006/relationships/slide" Target="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slide" Target="slide35.xml"/><Relationship Id="rId5" Type="http://schemas.openxmlformats.org/officeDocument/2006/relationships/slide" Target="slide3.xml"/><Relationship Id="rId4" Type="http://schemas.openxmlformats.org/officeDocument/2006/relationships/oleObject" Target="../embeddings/oleObject2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oleObject" Target="../embeddings/oleObject27.bin"/><Relationship Id="rId7" Type="http://schemas.openxmlformats.org/officeDocument/2006/relationships/slide" Target="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slide" Target="slide36.xml"/><Relationship Id="rId5" Type="http://schemas.openxmlformats.org/officeDocument/2006/relationships/slide" Target="slide3.xml"/><Relationship Id="rId4" Type="http://schemas.openxmlformats.org/officeDocument/2006/relationships/oleObject" Target="../embeddings/oleObject2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6" Type="http://schemas.openxmlformats.org/officeDocument/2006/relationships/slide" Target="slide21.xml"/><Relationship Id="rId5" Type="http://schemas.openxmlformats.org/officeDocument/2006/relationships/slide" Target="slide3.xml"/><Relationship Id="rId4" Type="http://schemas.openxmlformats.org/officeDocument/2006/relationships/slide" Target="slide3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3" Type="http://schemas.openxmlformats.org/officeDocument/2006/relationships/slide" Target="slide3.xml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6" Type="http://schemas.openxmlformats.org/officeDocument/2006/relationships/slide" Target="slide24.xml"/><Relationship Id="rId5" Type="http://schemas.openxmlformats.org/officeDocument/2006/relationships/oleObject" Target="../embeddings/oleObject35.bin"/><Relationship Id="rId4" Type="http://schemas.openxmlformats.org/officeDocument/2006/relationships/slide" Target="slide3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slide" Target="slide3.xml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slide" Target="slide28.xml"/><Relationship Id="rId5" Type="http://schemas.openxmlformats.org/officeDocument/2006/relationships/slide" Target="slide27.xml"/><Relationship Id="rId4" Type="http://schemas.openxmlformats.org/officeDocument/2006/relationships/slide" Target="slide3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slide" Target="slide3.xml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slide" Target="slide31.xml"/><Relationship Id="rId5" Type="http://schemas.openxmlformats.org/officeDocument/2006/relationships/slide" Target="slide30.xml"/><Relationship Id="rId4" Type="http://schemas.openxmlformats.org/officeDocument/2006/relationships/slide" Target="slide4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slide" Target="slide20.xml"/><Relationship Id="rId18" Type="http://schemas.openxmlformats.org/officeDocument/2006/relationships/slide" Target="slide23.xml"/><Relationship Id="rId3" Type="http://schemas.openxmlformats.org/officeDocument/2006/relationships/slide" Target="slide4.xml"/><Relationship Id="rId7" Type="http://schemas.openxmlformats.org/officeDocument/2006/relationships/slide" Target="slide11.xml"/><Relationship Id="rId12" Type="http://schemas.openxmlformats.org/officeDocument/2006/relationships/oleObject" Target="../embeddings/oleObject5.bin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6" Type="http://schemas.openxmlformats.org/officeDocument/2006/relationships/slide" Target="slide2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slide" Target="slide17.xml"/><Relationship Id="rId5" Type="http://schemas.openxmlformats.org/officeDocument/2006/relationships/slide" Target="slide7.xml"/><Relationship Id="rId15" Type="http://schemas.openxmlformats.org/officeDocument/2006/relationships/slide" Target="slide29.xml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slide" Target="slide14.xml"/><Relationship Id="rId14" Type="http://schemas.openxmlformats.org/officeDocument/2006/relationships/oleObject" Target="../embeddings/oleObject6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oleObject45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4" Type="http://schemas.openxmlformats.org/officeDocument/2006/relationships/oleObject" Target="../embeddings/oleObject46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0.vml"/><Relationship Id="rId5" Type="http://schemas.openxmlformats.org/officeDocument/2006/relationships/slide" Target="slide3.xml"/><Relationship Id="rId4" Type="http://schemas.openxmlformats.org/officeDocument/2006/relationships/oleObject" Target="../embeddings/oleObject48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1.vml"/><Relationship Id="rId6" Type="http://schemas.openxmlformats.org/officeDocument/2006/relationships/slide" Target="slide3.xml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2.vml"/><Relationship Id="rId6" Type="http://schemas.openxmlformats.org/officeDocument/2006/relationships/slide" Target="slide3.xml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3.vml"/><Relationship Id="rId5" Type="http://schemas.openxmlformats.org/officeDocument/2006/relationships/slide" Target="slide3.xml"/><Relationship Id="rId4" Type="http://schemas.openxmlformats.org/officeDocument/2006/relationships/oleObject" Target="../embeddings/oleObject56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4.vml"/><Relationship Id="rId5" Type="http://schemas.openxmlformats.org/officeDocument/2006/relationships/slide" Target="slide3.xml"/><Relationship Id="rId4" Type="http://schemas.openxmlformats.org/officeDocument/2006/relationships/oleObject" Target="../embeddings/oleObject58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5.vml"/><Relationship Id="rId6" Type="http://schemas.openxmlformats.org/officeDocument/2006/relationships/slide" Target="slide3.xml"/><Relationship Id="rId5" Type="http://schemas.openxmlformats.org/officeDocument/2006/relationships/oleObject" Target="../embeddings/oleObject61.bin"/><Relationship Id="rId4" Type="http://schemas.openxmlformats.org/officeDocument/2006/relationships/oleObject" Target="../embeddings/oleObject60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63.bin"/><Relationship Id="rId5" Type="http://schemas.openxmlformats.org/officeDocument/2006/relationships/slide" Target="slide7.xml"/><Relationship Id="rId4" Type="http://schemas.openxmlformats.org/officeDocument/2006/relationships/slide" Target="slide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7.vml"/><Relationship Id="rId5" Type="http://schemas.openxmlformats.org/officeDocument/2006/relationships/slide" Target="slide3.xml"/><Relationship Id="rId4" Type="http://schemas.openxmlformats.org/officeDocument/2006/relationships/oleObject" Target="../embeddings/oleObject6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oleObject" Target="../embeddings/oleObject8.bin"/><Relationship Id="rId7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slide" Target="slide3.xml"/><Relationship Id="rId5" Type="http://schemas.openxmlformats.org/officeDocument/2006/relationships/slide" Target="slide32.xml"/><Relationship Id="rId4" Type="http://schemas.openxmlformats.org/officeDocument/2006/relationships/oleObject" Target="../embeddings/oleObject9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8.v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33.xml"/><Relationship Id="rId3" Type="http://schemas.openxmlformats.org/officeDocument/2006/relationships/oleObject" Target="../embeddings/oleObject12.bin"/><Relationship Id="rId7" Type="http://schemas.openxmlformats.org/officeDocument/2006/relationships/slide" Target="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11" Type="http://schemas.openxmlformats.org/officeDocument/2006/relationships/slide" Target="slide10.xml"/><Relationship Id="rId5" Type="http://schemas.openxmlformats.org/officeDocument/2006/relationships/oleObject" Target="../embeddings/oleObject14.bin"/><Relationship Id="rId10" Type="http://schemas.openxmlformats.org/officeDocument/2006/relationships/slide" Target="slide9.xml"/><Relationship Id="rId4" Type="http://schemas.openxmlformats.org/officeDocument/2006/relationships/oleObject" Target="../embeddings/oleObject13.bin"/><Relationship Id="rId9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428604"/>
            <a:ext cx="6457952" cy="246586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Тренинг </a:t>
            </a:r>
            <a:br>
              <a:rPr lang="ru-RU" sz="4000" dirty="0" smtClean="0"/>
            </a:br>
            <a:r>
              <a:rPr lang="ru-RU" sz="4000" i="1" dirty="0" smtClean="0"/>
              <a:t>«РЕШЕНИЕ ЛОГАРИФМИЧЕСКИХ УРАВНЕНИЙ»</a:t>
            </a:r>
            <a:endParaRPr lang="ru-RU" sz="40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06" y="6143644"/>
            <a:ext cx="3500462" cy="500066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dirty="0" smtClean="0"/>
              <a:t>Лицей «СИНТОН»</a:t>
            </a:r>
          </a:p>
          <a:p>
            <a:pPr algn="ctr"/>
            <a:r>
              <a:rPr lang="ru-RU" dirty="0" smtClean="0"/>
              <a:t>2011 - 2012</a:t>
            </a:r>
            <a:endParaRPr lang="ru-RU" dirty="0"/>
          </a:p>
        </p:txBody>
      </p:sp>
      <p:sp>
        <p:nvSpPr>
          <p:cNvPr id="4" name="Управляющая кнопка: настраиваемая 3">
            <a:hlinkClick r:id="" action="ppaction://hlinkshowjump?jump=nextslide" highlightClick="1"/>
          </p:cNvPr>
          <p:cNvSpPr/>
          <p:nvPr/>
        </p:nvSpPr>
        <p:spPr>
          <a:xfrm>
            <a:off x="3857620" y="5500702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428595" y="500042"/>
          <a:ext cx="8176649" cy="3929090"/>
        </p:xfrm>
        <a:graphic>
          <a:graphicData uri="http://schemas.openxmlformats.org/presentationml/2006/ole">
            <p:oleObj spid="_x0000_s30722" name="Формула" r:id="rId3" imgW="2781000" imgH="1320480" progId="Equation.3">
              <p:embed/>
            </p:oleObj>
          </a:graphicData>
        </a:graphic>
      </p:graphicFrame>
      <p:sp>
        <p:nvSpPr>
          <p:cNvPr id="3" name="Управляющая кнопка: настраиваемая 2">
            <a:hlinkClick r:id="" action="ppaction://hlinkshowjump?jump=lastslideviewed" highlightClick="1"/>
          </p:cNvPr>
          <p:cNvSpPr/>
          <p:nvPr/>
        </p:nvSpPr>
        <p:spPr>
          <a:xfrm>
            <a:off x="4429124" y="6072206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Уравнения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ru-RU" dirty="0" smtClean="0"/>
              <a:t>Решите уравнения: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571471" y="1071546"/>
          <a:ext cx="3321869" cy="642942"/>
        </p:xfrm>
        <a:graphic>
          <a:graphicData uri="http://schemas.openxmlformats.org/presentationml/2006/ole">
            <p:oleObj spid="_x0000_s38915" name="Формула" r:id="rId3" imgW="1180800" imgH="228600" progId="Equation.3">
              <p:embed/>
            </p:oleObj>
          </a:graphicData>
        </a:graphic>
      </p:graphicFrame>
      <p:sp>
        <p:nvSpPr>
          <p:cNvPr id="4" name="Управляющая кнопка: настраиваемая 3">
            <a:hlinkClick r:id="rId4" action="ppaction://hlinksldjump" highlightClick="1"/>
          </p:cNvPr>
          <p:cNvSpPr/>
          <p:nvPr/>
        </p:nvSpPr>
        <p:spPr>
          <a:xfrm>
            <a:off x="4572000" y="6000768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5" name="Управляющая кнопка: настраиваемая 4">
            <a:hlinkClick r:id="rId5" action="ppaction://hlinksldjump" highlightClick="1"/>
          </p:cNvPr>
          <p:cNvSpPr/>
          <p:nvPr/>
        </p:nvSpPr>
        <p:spPr>
          <a:xfrm>
            <a:off x="4572000" y="1142984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6" name="Управляющая кнопка: настраиваемая 5">
            <a:hlinkClick r:id="rId6" action="ppaction://hlinksldjump" highlightClick="1"/>
          </p:cNvPr>
          <p:cNvSpPr/>
          <p:nvPr/>
        </p:nvSpPr>
        <p:spPr>
          <a:xfrm>
            <a:off x="714348" y="6000768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Справочный материал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71472" y="1928802"/>
          <a:ext cx="3367790" cy="714380"/>
        </p:xfrm>
        <a:graphic>
          <a:graphicData uri="http://schemas.openxmlformats.org/presentationml/2006/ole">
            <p:oleObj spid="_x0000_s38916" name="Формула" r:id="rId7" imgW="1257120" imgH="266400" progId="Equation.3">
              <p:embed/>
            </p:oleObj>
          </a:graphicData>
        </a:graphic>
      </p:graphicFrame>
      <p:sp>
        <p:nvSpPr>
          <p:cNvPr id="8" name="Управляющая кнопка: настраиваемая 7">
            <a:hlinkClick r:id="rId8" action="ppaction://hlinksldjump" highlightClick="1"/>
          </p:cNvPr>
          <p:cNvSpPr/>
          <p:nvPr/>
        </p:nvSpPr>
        <p:spPr>
          <a:xfrm>
            <a:off x="4572000" y="2000240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Решение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642910" y="571479"/>
          <a:ext cx="6715172" cy="3941603"/>
        </p:xfrm>
        <a:graphic>
          <a:graphicData uri="http://schemas.openxmlformats.org/presentationml/2006/ole">
            <p:oleObj spid="_x0000_s39938" name="Формула" r:id="rId3" imgW="1968480" imgH="1155600" progId="Equation.3">
              <p:embed/>
            </p:oleObj>
          </a:graphicData>
        </a:graphic>
      </p:graphicFrame>
      <p:sp>
        <p:nvSpPr>
          <p:cNvPr id="3" name="Управляющая кнопка: настраиваемая 2">
            <a:hlinkClick r:id="" action="ppaction://hlinkshowjump?jump=lastslideviewed" highlightClick="1"/>
          </p:cNvPr>
          <p:cNvSpPr/>
          <p:nvPr/>
        </p:nvSpPr>
        <p:spPr>
          <a:xfrm>
            <a:off x="4429124" y="6072206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Уравнения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500034" y="285728"/>
          <a:ext cx="5816600" cy="5238751"/>
        </p:xfrm>
        <a:graphic>
          <a:graphicData uri="http://schemas.openxmlformats.org/presentationml/2006/ole">
            <p:oleObj spid="_x0000_s40962" name="Формула" r:id="rId3" imgW="2171520" imgH="1955520" progId="Equation.3">
              <p:embed/>
            </p:oleObj>
          </a:graphicData>
        </a:graphic>
      </p:graphicFrame>
      <p:sp>
        <p:nvSpPr>
          <p:cNvPr id="3" name="Управляющая кнопка: настраиваемая 2">
            <a:hlinkClick r:id="" action="ppaction://hlinkshowjump?jump=lastslideviewed" highlightClick="1"/>
          </p:cNvPr>
          <p:cNvSpPr/>
          <p:nvPr/>
        </p:nvSpPr>
        <p:spPr>
          <a:xfrm>
            <a:off x="4429124" y="6072206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Уравнения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7467600" cy="58259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Решите уравнения: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571472" y="1214422"/>
          <a:ext cx="3806920" cy="714380"/>
        </p:xfrm>
        <a:graphic>
          <a:graphicData uri="http://schemas.openxmlformats.org/presentationml/2006/ole">
            <p:oleObj spid="_x0000_s24578" name="Формула" r:id="rId3" imgW="1282680" imgH="241200" progId="Equation.3">
              <p:embed/>
            </p:oleObj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642909" y="2143116"/>
          <a:ext cx="3947888" cy="714380"/>
        </p:xfrm>
        <a:graphic>
          <a:graphicData uri="http://schemas.openxmlformats.org/presentationml/2006/ole">
            <p:oleObj spid="_x0000_s24579" name="Формула" r:id="rId4" imgW="1333440" imgH="241200" progId="Equation.3">
              <p:embed/>
            </p:oleObj>
          </a:graphicData>
        </a:graphic>
      </p:graphicFrame>
      <p:sp>
        <p:nvSpPr>
          <p:cNvPr id="5" name="Управляющая кнопка: настраиваемая 4">
            <a:hlinkClick r:id="rId5" action="ppaction://hlinksldjump" highlightClick="1"/>
          </p:cNvPr>
          <p:cNvSpPr/>
          <p:nvPr/>
        </p:nvSpPr>
        <p:spPr>
          <a:xfrm>
            <a:off x="4572000" y="6000768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6" name="Управляющая кнопка: настраиваемая 5">
            <a:hlinkClick r:id="rId6" action="ppaction://hlinksldjump" highlightClick="1"/>
          </p:cNvPr>
          <p:cNvSpPr/>
          <p:nvPr/>
        </p:nvSpPr>
        <p:spPr>
          <a:xfrm>
            <a:off x="714348" y="6000768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Справочный материал</a:t>
            </a:r>
            <a:endParaRPr lang="ru-RU" dirty="0"/>
          </a:p>
        </p:txBody>
      </p:sp>
      <p:sp>
        <p:nvSpPr>
          <p:cNvPr id="7" name="Управляющая кнопка: настраиваемая 6">
            <a:hlinkClick r:id="rId7" action="ppaction://hlinksldjump" highlightClick="1"/>
          </p:cNvPr>
          <p:cNvSpPr/>
          <p:nvPr/>
        </p:nvSpPr>
        <p:spPr>
          <a:xfrm>
            <a:off x="5000628" y="1357298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rId8" action="ppaction://hlinksldjump" highlightClick="1"/>
          </p:cNvPr>
          <p:cNvSpPr/>
          <p:nvPr/>
        </p:nvSpPr>
        <p:spPr>
          <a:xfrm>
            <a:off x="5000628" y="2285992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Решение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357158" y="357166"/>
          <a:ext cx="7215238" cy="6009638"/>
        </p:xfrm>
        <a:graphic>
          <a:graphicData uri="http://schemas.openxmlformats.org/presentationml/2006/ole">
            <p:oleObj spid="_x0000_s31746" name="Формула" r:id="rId3" imgW="2311200" imgH="1930320" progId="Equation.3">
              <p:embed/>
            </p:oleObj>
          </a:graphicData>
        </a:graphic>
      </p:graphicFrame>
      <p:sp>
        <p:nvSpPr>
          <p:cNvPr id="3" name="Управляющая кнопка: настраиваемая 2">
            <a:hlinkClick r:id="" action="ppaction://hlinkshowjump?jump=lastslideviewed" highlightClick="1"/>
          </p:cNvPr>
          <p:cNvSpPr/>
          <p:nvPr/>
        </p:nvSpPr>
        <p:spPr>
          <a:xfrm>
            <a:off x="4429124" y="6072206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Уравнения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285720" y="214290"/>
          <a:ext cx="7934326" cy="5715001"/>
        </p:xfrm>
        <a:graphic>
          <a:graphicData uri="http://schemas.openxmlformats.org/presentationml/2006/ole">
            <p:oleObj spid="_x0000_s32770" name="Формула" r:id="rId3" imgW="2679480" imgH="1930320" progId="Equation.3">
              <p:embed/>
            </p:oleObj>
          </a:graphicData>
        </a:graphic>
      </p:graphicFrame>
      <p:sp>
        <p:nvSpPr>
          <p:cNvPr id="3" name="Управляющая кнопка: настраиваемая 2">
            <a:hlinkClick r:id="" action="ppaction://hlinkshowjump?jump=lastslideviewed" highlightClick="1"/>
          </p:cNvPr>
          <p:cNvSpPr/>
          <p:nvPr/>
        </p:nvSpPr>
        <p:spPr>
          <a:xfrm>
            <a:off x="4429124" y="6072206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Уравнения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7467600" cy="58259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Решите уравнения: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571472" y="1071546"/>
          <a:ext cx="4786346" cy="652684"/>
        </p:xfrm>
        <a:graphic>
          <a:graphicData uri="http://schemas.openxmlformats.org/presentationml/2006/ole">
            <p:oleObj spid="_x0000_s25602" name="Формула" r:id="rId3" imgW="1676160" imgH="228600" progId="Equation.3">
              <p:embed/>
            </p:oleObj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571472" y="2071678"/>
          <a:ext cx="7256597" cy="714380"/>
        </p:xfrm>
        <a:graphic>
          <a:graphicData uri="http://schemas.openxmlformats.org/presentationml/2006/ole">
            <p:oleObj spid="_x0000_s25603" name="Формула" r:id="rId4" imgW="2450880" imgH="241200" progId="Equation.3">
              <p:embed/>
            </p:oleObj>
          </a:graphicData>
        </a:graphic>
      </p:graphicFrame>
      <p:sp>
        <p:nvSpPr>
          <p:cNvPr id="5" name="Управляющая кнопка: настраиваемая 4">
            <a:hlinkClick r:id="rId5" action="ppaction://hlinksldjump" highlightClick="1"/>
          </p:cNvPr>
          <p:cNvSpPr/>
          <p:nvPr/>
        </p:nvSpPr>
        <p:spPr>
          <a:xfrm>
            <a:off x="4572000" y="6000768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6" name="Управляющая кнопка: настраиваемая 5">
            <a:hlinkClick r:id="rId6" action="ppaction://hlinksldjump" highlightClick="1"/>
          </p:cNvPr>
          <p:cNvSpPr/>
          <p:nvPr/>
        </p:nvSpPr>
        <p:spPr>
          <a:xfrm>
            <a:off x="714348" y="6000768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Справочный материал</a:t>
            </a:r>
            <a:endParaRPr lang="ru-RU" dirty="0"/>
          </a:p>
        </p:txBody>
      </p:sp>
      <p:sp>
        <p:nvSpPr>
          <p:cNvPr id="7" name="Управляющая кнопка: настраиваемая 6">
            <a:hlinkClick r:id="rId7" action="ppaction://hlinksldjump" highlightClick="1"/>
          </p:cNvPr>
          <p:cNvSpPr/>
          <p:nvPr/>
        </p:nvSpPr>
        <p:spPr>
          <a:xfrm>
            <a:off x="5500694" y="1142984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rId8" action="ppaction://hlinksldjump" highlightClick="1"/>
          </p:cNvPr>
          <p:cNvSpPr/>
          <p:nvPr/>
        </p:nvSpPr>
        <p:spPr>
          <a:xfrm>
            <a:off x="5429256" y="2857496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Решение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357158" y="214290"/>
          <a:ext cx="7432676" cy="5437188"/>
        </p:xfrm>
        <a:graphic>
          <a:graphicData uri="http://schemas.openxmlformats.org/presentationml/2006/ole">
            <p:oleObj spid="_x0000_s33794" name="Формула" r:id="rId3" imgW="2603160" imgH="1904760" progId="Equation.3">
              <p:embed/>
            </p:oleObj>
          </a:graphicData>
        </a:graphic>
      </p:graphicFrame>
      <p:sp>
        <p:nvSpPr>
          <p:cNvPr id="3" name="Управляющая кнопка: настраиваемая 2">
            <a:hlinkClick r:id="" action="ppaction://hlinkshowjump?jump=lastslideviewed" highlightClick="1"/>
          </p:cNvPr>
          <p:cNvSpPr/>
          <p:nvPr/>
        </p:nvSpPr>
        <p:spPr>
          <a:xfrm>
            <a:off x="4429124" y="6072206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Уравнения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214282" y="285728"/>
          <a:ext cx="8545163" cy="4857784"/>
        </p:xfrm>
        <a:graphic>
          <a:graphicData uri="http://schemas.openxmlformats.org/presentationml/2006/ole">
            <p:oleObj spid="_x0000_s34818" name="Формула" r:id="rId3" imgW="3797280" imgH="2158920" progId="Equation.3">
              <p:embed/>
            </p:oleObj>
          </a:graphicData>
        </a:graphic>
      </p:graphicFrame>
      <p:sp>
        <p:nvSpPr>
          <p:cNvPr id="3" name="Управляющая кнопка: настраиваемая 2">
            <a:hlinkClick r:id="" action="ppaction://hlinkshowjump?jump=lastslideviewed" highlightClick="1"/>
          </p:cNvPr>
          <p:cNvSpPr/>
          <p:nvPr/>
        </p:nvSpPr>
        <p:spPr>
          <a:xfrm>
            <a:off x="4429124" y="6072206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Уравнения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2225668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/>
              <a:t>Уважаемые учащиеся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данная презентация поможет Вам систематизировать методы решения логарифмических уравнений.</a:t>
            </a:r>
            <a:endParaRPr lang="ru-RU" dirty="0"/>
          </a:p>
        </p:txBody>
      </p:sp>
      <p:sp>
        <p:nvSpPr>
          <p:cNvPr id="3" name="Управляющая кнопка: настраиваемая 2">
            <a:hlinkClick r:id="" action="ppaction://hlinkshowjump?jump=nextslide" highlightClick="1"/>
          </p:cNvPr>
          <p:cNvSpPr/>
          <p:nvPr/>
        </p:nvSpPr>
        <p:spPr>
          <a:xfrm>
            <a:off x="3214678" y="6143644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Начать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71472" y="3357562"/>
            <a:ext cx="8043890" cy="143985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Навигация</a:t>
            </a:r>
            <a:r>
              <a:rPr kumimoji="0" lang="ru-RU" sz="2000" u="none" strike="noStrike" kern="1200" cap="small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между слайдами осуществляется только с помощью  управляющих кнопок. Для каждого  вида уравнений создан справочный материал. После решения уравнения Вы сможете проверить своё решение.</a:t>
            </a:r>
            <a:endParaRPr kumimoji="0" lang="ru-RU" sz="200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71472" y="5286388"/>
            <a:ext cx="8043890" cy="57150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0" i="1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Успехов в выполнении работы!!!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Решите уравнения: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571472" y="1000108"/>
          <a:ext cx="6786610" cy="613864"/>
        </p:xfrm>
        <a:graphic>
          <a:graphicData uri="http://schemas.openxmlformats.org/presentationml/2006/ole">
            <p:oleObj spid="_x0000_s35842" name="Формула" r:id="rId3" imgW="2527200" imgH="228600" progId="Equation.3">
              <p:embed/>
            </p:oleObj>
          </a:graphicData>
        </a:graphic>
      </p:graphicFrame>
      <p:sp>
        <p:nvSpPr>
          <p:cNvPr id="4" name="Управляющая кнопка: настраиваемая 3">
            <a:hlinkClick r:id="rId4" action="ppaction://hlinksldjump" highlightClick="1"/>
          </p:cNvPr>
          <p:cNvSpPr/>
          <p:nvPr/>
        </p:nvSpPr>
        <p:spPr>
          <a:xfrm>
            <a:off x="714348" y="6000768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Справочный материал</a:t>
            </a:r>
            <a:endParaRPr lang="ru-RU" dirty="0"/>
          </a:p>
        </p:txBody>
      </p:sp>
      <p:sp>
        <p:nvSpPr>
          <p:cNvPr id="5" name="Управляющая кнопка: настраиваемая 4">
            <a:hlinkClick r:id="rId5" action="ppaction://hlinksldjump" highlightClick="1"/>
          </p:cNvPr>
          <p:cNvSpPr/>
          <p:nvPr/>
        </p:nvSpPr>
        <p:spPr>
          <a:xfrm>
            <a:off x="4572000" y="6000768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6" name="Управляющая кнопка: настраиваемая 5">
            <a:hlinkClick r:id="rId6" action="ppaction://hlinksldjump" highlightClick="1"/>
          </p:cNvPr>
          <p:cNvSpPr/>
          <p:nvPr/>
        </p:nvSpPr>
        <p:spPr>
          <a:xfrm>
            <a:off x="5000628" y="1643050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Решение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642909" y="2214554"/>
          <a:ext cx="6143669" cy="628329"/>
        </p:xfrm>
        <a:graphic>
          <a:graphicData uri="http://schemas.openxmlformats.org/presentationml/2006/ole">
            <p:oleObj spid="_x0000_s35843" name="Формула" r:id="rId7" imgW="1841400" imgH="215640" progId="Equation.3">
              <p:embed/>
            </p:oleObj>
          </a:graphicData>
        </a:graphic>
      </p:graphicFrame>
      <p:sp>
        <p:nvSpPr>
          <p:cNvPr id="8" name="Управляющая кнопка: настраиваемая 7">
            <a:hlinkClick r:id="rId8" action="ppaction://hlinksldjump" highlightClick="1"/>
          </p:cNvPr>
          <p:cNvSpPr/>
          <p:nvPr/>
        </p:nvSpPr>
        <p:spPr>
          <a:xfrm>
            <a:off x="5000628" y="2928934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Решение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214282" y="285728"/>
          <a:ext cx="8612188" cy="5165726"/>
        </p:xfrm>
        <a:graphic>
          <a:graphicData uri="http://schemas.openxmlformats.org/presentationml/2006/ole">
            <p:oleObj spid="_x0000_s36866" name="Формула" r:id="rId3" imgW="3962160" imgH="2374560" progId="Equation.3">
              <p:embed/>
            </p:oleObj>
          </a:graphicData>
        </a:graphic>
      </p:graphicFrame>
      <p:sp>
        <p:nvSpPr>
          <p:cNvPr id="3" name="Управляющая кнопка: настраиваемая 2">
            <a:hlinkClick r:id="" action="ppaction://hlinkshowjump?jump=lastslideviewed" highlightClick="1"/>
          </p:cNvPr>
          <p:cNvSpPr/>
          <p:nvPr/>
        </p:nvSpPr>
        <p:spPr>
          <a:xfrm>
            <a:off x="4429124" y="6072206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Уравнения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428596" y="214290"/>
          <a:ext cx="5572164" cy="6396378"/>
        </p:xfrm>
        <a:graphic>
          <a:graphicData uri="http://schemas.openxmlformats.org/presentationml/2006/ole">
            <p:oleObj spid="_x0000_s37890" name="Формула" r:id="rId3" imgW="1930320" imgH="2539800" progId="Equation.3">
              <p:embed/>
            </p:oleObj>
          </a:graphicData>
        </a:graphic>
      </p:graphicFrame>
      <p:sp>
        <p:nvSpPr>
          <p:cNvPr id="3" name="Управляющая кнопка: настраиваемая 2">
            <a:hlinkClick r:id="" action="ppaction://hlinkshowjump?jump=lastslideviewed" highlightClick="1"/>
          </p:cNvPr>
          <p:cNvSpPr/>
          <p:nvPr/>
        </p:nvSpPr>
        <p:spPr>
          <a:xfrm>
            <a:off x="5000628" y="6143644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Уравнения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857752" y="4714884"/>
            <a:ext cx="285752" cy="285752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4786314" y="4643446"/>
            <a:ext cx="428628" cy="4286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642910" y="4357694"/>
            <a:ext cx="1214446" cy="428628"/>
          </a:xfrm>
          <a:prstGeom prst="rect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4929198"/>
            <a:ext cx="1214446" cy="428628"/>
          </a:xfrm>
          <a:prstGeom prst="rect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ru-RU" dirty="0" smtClean="0"/>
              <a:t>Решите уравнения:</a:t>
            </a:r>
            <a:endParaRPr lang="ru-RU" dirty="0"/>
          </a:p>
        </p:txBody>
      </p:sp>
      <p:sp>
        <p:nvSpPr>
          <p:cNvPr id="3" name="Управляющая кнопка: настраиваемая 2">
            <a:hlinkClick r:id="rId3" action="ppaction://hlinksldjump" highlightClick="1"/>
          </p:cNvPr>
          <p:cNvSpPr/>
          <p:nvPr/>
        </p:nvSpPr>
        <p:spPr>
          <a:xfrm>
            <a:off x="4572000" y="6000768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4" name="Управляющая кнопка: настраиваемая 3">
            <a:hlinkClick r:id="rId4" action="ppaction://hlinksldjump" highlightClick="1"/>
          </p:cNvPr>
          <p:cNvSpPr/>
          <p:nvPr/>
        </p:nvSpPr>
        <p:spPr>
          <a:xfrm>
            <a:off x="714348" y="6000768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Справочный материал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642910" y="1214421"/>
          <a:ext cx="4884248" cy="928695"/>
        </p:xfrm>
        <a:graphic>
          <a:graphicData uri="http://schemas.openxmlformats.org/presentationml/2006/ole">
            <p:oleObj spid="_x0000_s43010" name="Формула" r:id="rId5" imgW="1803240" imgH="342720" progId="Equation.3">
              <p:embed/>
            </p:oleObj>
          </a:graphicData>
        </a:graphic>
      </p:graphicFrame>
      <p:sp>
        <p:nvSpPr>
          <p:cNvPr id="6" name="Управляющая кнопка: настраиваемая 5">
            <a:hlinkClick r:id="rId6" action="ppaction://hlinksldjump" highlightClick="1"/>
          </p:cNvPr>
          <p:cNvSpPr/>
          <p:nvPr/>
        </p:nvSpPr>
        <p:spPr>
          <a:xfrm>
            <a:off x="5000628" y="1857364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Решение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714347" y="2714619"/>
          <a:ext cx="3321869" cy="642943"/>
        </p:xfrm>
        <a:graphic>
          <a:graphicData uri="http://schemas.openxmlformats.org/presentationml/2006/ole">
            <p:oleObj spid="_x0000_s43011" name="Формула" r:id="rId7" imgW="1180800" imgH="228600" progId="Equation.3">
              <p:embed/>
            </p:oleObj>
          </a:graphicData>
        </a:graphic>
      </p:graphicFrame>
      <p:sp>
        <p:nvSpPr>
          <p:cNvPr id="8" name="Управляющая кнопка: настраиваемая 7">
            <a:hlinkClick r:id="rId8" action="ppaction://hlinksldjump" highlightClick="1"/>
          </p:cNvPr>
          <p:cNvSpPr/>
          <p:nvPr/>
        </p:nvSpPr>
        <p:spPr>
          <a:xfrm>
            <a:off x="4357686" y="2786058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Решение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500034" y="214290"/>
          <a:ext cx="5371648" cy="6000792"/>
        </p:xfrm>
        <a:graphic>
          <a:graphicData uri="http://schemas.openxmlformats.org/presentationml/2006/ole">
            <p:oleObj spid="_x0000_s44034" name="Формула" r:id="rId3" imgW="1841400" imgH="2057400" progId="Equation.3">
              <p:embed/>
            </p:oleObj>
          </a:graphicData>
        </a:graphic>
      </p:graphicFrame>
      <p:sp>
        <p:nvSpPr>
          <p:cNvPr id="3" name="Управляющая кнопка: настраиваемая 2">
            <a:hlinkClick r:id="" action="ppaction://hlinkshowjump?jump=lastslideviewed" highlightClick="1"/>
          </p:cNvPr>
          <p:cNvSpPr/>
          <p:nvPr/>
        </p:nvSpPr>
        <p:spPr>
          <a:xfrm>
            <a:off x="5000628" y="6143644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Уравнения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500034" y="214290"/>
          <a:ext cx="4500559" cy="6206597"/>
        </p:xfrm>
        <a:graphic>
          <a:graphicData uri="http://schemas.openxmlformats.org/presentationml/2006/ole">
            <p:oleObj spid="_x0000_s45058" name="Формула" r:id="rId3" imgW="2044440" imgH="2819160" progId="Equation.3">
              <p:embed/>
            </p:oleObj>
          </a:graphicData>
        </a:graphic>
      </p:graphicFrame>
      <p:sp>
        <p:nvSpPr>
          <p:cNvPr id="3" name="Управляющая кнопка: настраиваемая 2">
            <a:hlinkClick r:id="" action="ppaction://hlinkshowjump?jump=lastslideviewed" highlightClick="1"/>
          </p:cNvPr>
          <p:cNvSpPr/>
          <p:nvPr/>
        </p:nvSpPr>
        <p:spPr>
          <a:xfrm>
            <a:off x="5000628" y="6143644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Уравнения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7467600" cy="58259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Решите уравнения: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Управляющая кнопка: настраиваемая 4">
            <a:hlinkClick r:id="rId3" action="ppaction://hlinksldjump" highlightClick="1"/>
          </p:cNvPr>
          <p:cNvSpPr/>
          <p:nvPr/>
        </p:nvSpPr>
        <p:spPr>
          <a:xfrm>
            <a:off x="4572000" y="6000768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6" name="Управляющая кнопка: настраиваемая 5">
            <a:hlinkClick r:id="rId4" action="ppaction://hlinksldjump" highlightClick="1"/>
          </p:cNvPr>
          <p:cNvSpPr/>
          <p:nvPr/>
        </p:nvSpPr>
        <p:spPr>
          <a:xfrm>
            <a:off x="714348" y="6000768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Справочный материал</a:t>
            </a:r>
            <a:endParaRPr lang="ru-RU" dirty="0"/>
          </a:p>
        </p:txBody>
      </p:sp>
      <p:sp>
        <p:nvSpPr>
          <p:cNvPr id="7" name="Управляющая кнопка: настраиваемая 6">
            <a:hlinkClick r:id="rId5" action="ppaction://hlinksldjump" highlightClick="1"/>
          </p:cNvPr>
          <p:cNvSpPr/>
          <p:nvPr/>
        </p:nvSpPr>
        <p:spPr>
          <a:xfrm>
            <a:off x="5000628" y="1357298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rId6" action="ppaction://hlinksldjump" highlightClick="1"/>
          </p:cNvPr>
          <p:cNvSpPr/>
          <p:nvPr/>
        </p:nvSpPr>
        <p:spPr>
          <a:xfrm>
            <a:off x="5572132" y="2071678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Решение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714348" y="1000108"/>
          <a:ext cx="3456678" cy="1071570"/>
        </p:xfrm>
        <a:graphic>
          <a:graphicData uri="http://schemas.openxmlformats.org/presentationml/2006/ole">
            <p:oleObj spid="_x0000_s47108" name="Формула" r:id="rId7" imgW="1015920" imgH="393480" progId="Equation.3">
              <p:embed/>
            </p:oleObj>
          </a:graphicData>
        </a:graphic>
      </p:graphicFrame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357158" y="2000240"/>
          <a:ext cx="5099193" cy="714380"/>
        </p:xfrm>
        <a:graphic>
          <a:graphicData uri="http://schemas.openxmlformats.org/presentationml/2006/ole">
            <p:oleObj spid="_x0000_s47109" name="Формула" r:id="rId8" imgW="167616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настраиваемая 2">
            <a:hlinkClick r:id="" action="ppaction://hlinkshowjump?jump=lastslideviewed" highlightClick="1"/>
          </p:cNvPr>
          <p:cNvSpPr/>
          <p:nvPr/>
        </p:nvSpPr>
        <p:spPr>
          <a:xfrm>
            <a:off x="5000628" y="6143644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Уравнения</a:t>
            </a:r>
            <a:endParaRPr lang="ru-RU" dirty="0"/>
          </a:p>
        </p:txBody>
      </p:sp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237155" y="214290"/>
          <a:ext cx="8216533" cy="5786478"/>
        </p:xfrm>
        <a:graphic>
          <a:graphicData uri="http://schemas.openxmlformats.org/presentationml/2006/ole">
            <p:oleObj spid="_x0000_s48131" name="Формула" r:id="rId3" imgW="3174840" imgH="2793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настраиваемая 2">
            <a:hlinkClick r:id="" action="ppaction://hlinkshowjump?jump=lastslideviewed" highlightClick="1"/>
          </p:cNvPr>
          <p:cNvSpPr/>
          <p:nvPr/>
        </p:nvSpPr>
        <p:spPr>
          <a:xfrm>
            <a:off x="5000628" y="6143644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Уравнения</a:t>
            </a:r>
            <a:endParaRPr lang="ru-RU" dirty="0"/>
          </a:p>
        </p:txBody>
      </p:sp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285720" y="214290"/>
          <a:ext cx="6229069" cy="6215106"/>
        </p:xfrm>
        <a:graphic>
          <a:graphicData uri="http://schemas.openxmlformats.org/presentationml/2006/ole">
            <p:oleObj spid="_x0000_s49155" name="Формула" r:id="rId3" imgW="2095200" imgH="226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7467600" cy="58259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Решите уравнения: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Управляющая кнопка: настраиваемая 4">
            <a:hlinkClick r:id="rId3" action="ppaction://hlinksldjump" highlightClick="1"/>
          </p:cNvPr>
          <p:cNvSpPr/>
          <p:nvPr/>
        </p:nvSpPr>
        <p:spPr>
          <a:xfrm>
            <a:off x="4572000" y="6000768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6" name="Управляющая кнопка: настраиваемая 5">
            <a:hlinkClick r:id="rId4" action="ppaction://hlinksldjump" highlightClick="1"/>
          </p:cNvPr>
          <p:cNvSpPr/>
          <p:nvPr/>
        </p:nvSpPr>
        <p:spPr>
          <a:xfrm>
            <a:off x="714348" y="6000768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Справочный материал</a:t>
            </a:r>
            <a:endParaRPr lang="ru-RU" dirty="0"/>
          </a:p>
        </p:txBody>
      </p:sp>
      <p:sp>
        <p:nvSpPr>
          <p:cNvPr id="7" name="Управляющая кнопка: настраиваемая 6">
            <a:hlinkClick r:id="rId5" action="ppaction://hlinksldjump" highlightClick="1"/>
          </p:cNvPr>
          <p:cNvSpPr/>
          <p:nvPr/>
        </p:nvSpPr>
        <p:spPr>
          <a:xfrm>
            <a:off x="5000628" y="1357298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rId6" action="ppaction://hlinksldjump" highlightClick="1"/>
          </p:cNvPr>
          <p:cNvSpPr/>
          <p:nvPr/>
        </p:nvSpPr>
        <p:spPr>
          <a:xfrm>
            <a:off x="5286380" y="2571744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Решение</a:t>
            </a:r>
            <a:endParaRPr lang="ru-RU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1142976" y="2428868"/>
          <a:ext cx="3571900" cy="1206792"/>
        </p:xfrm>
        <a:graphic>
          <a:graphicData uri="http://schemas.openxmlformats.org/presentationml/2006/ole">
            <p:oleObj spid="_x0000_s50180" name="Формула" r:id="rId7" imgW="1066680" imgH="41904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1428728" y="1071546"/>
          <a:ext cx="2714644" cy="804339"/>
        </p:xfrm>
        <a:graphic>
          <a:graphicData uri="http://schemas.openxmlformats.org/presentationml/2006/ole">
            <p:oleObj spid="_x0000_s50181" name="Формула" r:id="rId8" imgW="6858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071546"/>
            <a:ext cx="7467600" cy="50006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Уравнения вида: </a:t>
            </a:r>
            <a:endParaRPr lang="ru-RU" dirty="0"/>
          </a:p>
        </p:txBody>
      </p:sp>
      <p:graphicFrame>
        <p:nvGraphicFramePr>
          <p:cNvPr id="4" name="Объект 3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244475" y="1485900"/>
          <a:ext cx="3927475" cy="557213"/>
        </p:xfrm>
        <a:graphic>
          <a:graphicData uri="http://schemas.openxmlformats.org/presentationml/2006/ole">
            <p:oleObj spid="_x0000_s1026" name="Формула" r:id="rId4" imgW="1612800" imgH="228600" progId="Equation.3">
              <p:embed/>
            </p:oleObj>
          </a:graphicData>
        </a:graphic>
      </p:graphicFrame>
      <p:graphicFrame>
        <p:nvGraphicFramePr>
          <p:cNvPr id="1027" name="Object 3">
            <a:hlinkClick r:id="rId5" action="ppaction://hlinksldjump"/>
          </p:cNvPr>
          <p:cNvGraphicFramePr>
            <a:graphicFrameLocks noChangeAspect="1"/>
          </p:cNvGraphicFramePr>
          <p:nvPr/>
        </p:nvGraphicFramePr>
        <p:xfrm>
          <a:off x="244475" y="1985963"/>
          <a:ext cx="5194300" cy="557212"/>
        </p:xfrm>
        <a:graphic>
          <a:graphicData uri="http://schemas.openxmlformats.org/presentationml/2006/ole">
            <p:oleObj spid="_x0000_s1027" name="Формула" r:id="rId6" imgW="2133360" imgH="228600" progId="Equation.3">
              <p:embed/>
            </p:oleObj>
          </a:graphicData>
        </a:graphic>
      </p:graphicFrame>
      <p:graphicFrame>
        <p:nvGraphicFramePr>
          <p:cNvPr id="1028" name="Object 4">
            <a:hlinkClick r:id="rId7" action="ppaction://hlinksldjump"/>
          </p:cNvPr>
          <p:cNvGraphicFramePr>
            <a:graphicFrameLocks noChangeAspect="1"/>
          </p:cNvGraphicFramePr>
          <p:nvPr/>
        </p:nvGraphicFramePr>
        <p:xfrm>
          <a:off x="214282" y="2414577"/>
          <a:ext cx="4081463" cy="588963"/>
        </p:xfrm>
        <a:graphic>
          <a:graphicData uri="http://schemas.openxmlformats.org/presentationml/2006/ole">
            <p:oleObj spid="_x0000_s1028" name="Формула" r:id="rId8" imgW="1676160" imgH="241200" progId="Equation.3">
              <p:embed/>
            </p:oleObj>
          </a:graphicData>
        </a:graphic>
      </p:graphicFrame>
      <p:graphicFrame>
        <p:nvGraphicFramePr>
          <p:cNvPr id="1029" name="Object 5">
            <a:hlinkClick r:id="rId9" action="ppaction://hlinksldjump"/>
          </p:cNvPr>
          <p:cNvGraphicFramePr>
            <a:graphicFrameLocks noChangeAspect="1"/>
          </p:cNvGraphicFramePr>
          <p:nvPr/>
        </p:nvGraphicFramePr>
        <p:xfrm>
          <a:off x="214282" y="2914643"/>
          <a:ext cx="2381250" cy="587375"/>
        </p:xfrm>
        <a:graphic>
          <a:graphicData uri="http://schemas.openxmlformats.org/presentationml/2006/ole">
            <p:oleObj spid="_x0000_s1029" name="Формула" r:id="rId10" imgW="977760" imgH="241200" progId="Equation.3">
              <p:embed/>
            </p:oleObj>
          </a:graphicData>
        </a:graphic>
      </p:graphicFrame>
      <p:graphicFrame>
        <p:nvGraphicFramePr>
          <p:cNvPr id="1030" name="Object 6">
            <a:hlinkClick r:id="rId11" action="ppaction://hlinksldjump"/>
          </p:cNvPr>
          <p:cNvGraphicFramePr>
            <a:graphicFrameLocks noChangeAspect="1"/>
          </p:cNvGraphicFramePr>
          <p:nvPr/>
        </p:nvGraphicFramePr>
        <p:xfrm>
          <a:off x="244475" y="3414713"/>
          <a:ext cx="6956425" cy="557212"/>
        </p:xfrm>
        <a:graphic>
          <a:graphicData uri="http://schemas.openxmlformats.org/presentationml/2006/ole">
            <p:oleObj spid="_x0000_s1030" name="Формула" r:id="rId12" imgW="2857320" imgH="228600" progId="Equation.3">
              <p:embed/>
            </p:oleObj>
          </a:graphicData>
        </a:graphic>
      </p:graphicFrame>
      <p:graphicFrame>
        <p:nvGraphicFramePr>
          <p:cNvPr id="1031" name="Object 7">
            <a:hlinkClick r:id="rId13" action="ppaction://hlinksldjump"/>
          </p:cNvPr>
          <p:cNvGraphicFramePr>
            <a:graphicFrameLocks noChangeAspect="1"/>
          </p:cNvGraphicFramePr>
          <p:nvPr/>
        </p:nvGraphicFramePr>
        <p:xfrm>
          <a:off x="244475" y="3929063"/>
          <a:ext cx="8656638" cy="557212"/>
        </p:xfrm>
        <a:graphic>
          <a:graphicData uri="http://schemas.openxmlformats.org/presentationml/2006/ole">
            <p:oleObj spid="_x0000_s1031" name="Формула" r:id="rId14" imgW="3555720" imgH="228600" progId="Equation.3">
              <p:embed/>
            </p:oleObj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285720" y="357166"/>
            <a:ext cx="8429684" cy="796908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400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Пожалуйста, выберите вид уравнений, решения которых Вы хотите повторить</a:t>
            </a:r>
            <a:endParaRPr kumimoji="0" lang="ru-RU" sz="24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Управляющая кнопка: настраиваемая 11">
            <a:hlinkClick r:id="" action="ppaction://hlinkshowjump?jump=endshow" highlightClick="1"/>
          </p:cNvPr>
          <p:cNvSpPr/>
          <p:nvPr/>
        </p:nvSpPr>
        <p:spPr>
          <a:xfrm>
            <a:off x="2428860" y="6357958"/>
            <a:ext cx="4286280" cy="357190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Закончить работу</a:t>
            </a:r>
            <a:endParaRPr lang="ru-RU" dirty="0"/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214282" y="5572140"/>
            <a:ext cx="7467600" cy="50006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15" action="ppaction://hlinksldjump"/>
              </a:rPr>
              <a:t>Уравнения смешанного вида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33" name="Object 9">
            <a:hlinkClick r:id="rId16" action="ppaction://hlinksldjump"/>
          </p:cNvPr>
          <p:cNvGraphicFramePr>
            <a:graphicFrameLocks noChangeAspect="1"/>
          </p:cNvGraphicFramePr>
          <p:nvPr/>
        </p:nvGraphicFramePr>
        <p:xfrm>
          <a:off x="173038" y="4286250"/>
          <a:ext cx="5502275" cy="960438"/>
        </p:xfrm>
        <a:graphic>
          <a:graphicData uri="http://schemas.openxmlformats.org/presentationml/2006/ole">
            <p:oleObj spid="_x0000_s1033" name="Формула" r:id="rId17" imgW="2260440" imgH="393480" progId="Equation.3">
              <p:embed/>
            </p:oleObj>
          </a:graphicData>
        </a:graphic>
      </p:graphicFrame>
      <p:sp>
        <p:nvSpPr>
          <p:cNvPr id="14" name="Содержимое 2"/>
          <p:cNvSpPr txBox="1">
            <a:spLocks/>
          </p:cNvSpPr>
          <p:nvPr/>
        </p:nvSpPr>
        <p:spPr>
          <a:xfrm>
            <a:off x="214282" y="5143512"/>
            <a:ext cx="7467600" cy="50006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18" action="ppaction://hlinksldjump"/>
              </a:rPr>
              <a:t>Приведение к новому основанию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357158" y="214290"/>
          <a:ext cx="8613646" cy="6286544"/>
        </p:xfrm>
        <a:graphic>
          <a:graphicData uri="http://schemas.openxmlformats.org/presentationml/2006/ole">
            <p:oleObj spid="_x0000_s53251" name="Формула" r:id="rId4" imgW="4457520" imgH="3251160" progId="Equation.3">
              <p:embed/>
            </p:oleObj>
          </a:graphicData>
        </a:graphic>
      </p:graphicFrame>
      <p:sp>
        <p:nvSpPr>
          <p:cNvPr id="3" name="Управляющая кнопка: настраиваемая 2">
            <a:hlinkClick r:id="" action="ppaction://hlinkshowjump?jump=lastslideviewed" highlightClick="1"/>
          </p:cNvPr>
          <p:cNvSpPr/>
          <p:nvPr/>
        </p:nvSpPr>
        <p:spPr>
          <a:xfrm>
            <a:off x="5000628" y="6143644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Уравнения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357188" y="582613"/>
          <a:ext cx="8613775" cy="5548312"/>
        </p:xfrm>
        <a:graphic>
          <a:graphicData uri="http://schemas.openxmlformats.org/presentationml/2006/ole">
            <p:oleObj spid="_x0000_s54274" name="Формула" r:id="rId4" imgW="4457520" imgH="2869920" progId="Equation.3">
              <p:embed/>
            </p:oleObj>
          </a:graphicData>
        </a:graphic>
      </p:graphicFrame>
      <p:sp>
        <p:nvSpPr>
          <p:cNvPr id="3" name="Управляющая кнопка: настраиваемая 2">
            <a:hlinkClick r:id="" action="ppaction://hlinkshowjump?jump=lastslideviewed" highlightClick="1"/>
          </p:cNvPr>
          <p:cNvSpPr/>
          <p:nvPr/>
        </p:nvSpPr>
        <p:spPr>
          <a:xfrm>
            <a:off x="5000628" y="6143644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Уравнения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Для уравнения вида</a:t>
            </a:r>
            <a:endParaRPr lang="ru-RU" dirty="0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2035175" y="1714500"/>
          <a:ext cx="4533900" cy="642938"/>
        </p:xfrm>
        <a:graphic>
          <a:graphicData uri="http://schemas.openxmlformats.org/presentationml/2006/ole">
            <p:oleObj spid="_x0000_s16386" name="Формула" r:id="rId3" imgW="1612800" imgH="228600" progId="Equation.3">
              <p:embed/>
            </p:oleObj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642910" y="2500306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получаем равносильное уравнение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571868" y="3714752"/>
          <a:ext cx="1750231" cy="642942"/>
        </p:xfrm>
        <a:graphic>
          <a:graphicData uri="http://schemas.openxmlformats.org/presentationml/2006/ole">
            <p:oleObj spid="_x0000_s16387" name="Формула" r:id="rId4" imgW="622080" imgH="228600" progId="Equation.3">
              <p:embed/>
            </p:oleObj>
          </a:graphicData>
        </a:graphic>
      </p:graphicFrame>
      <p:sp>
        <p:nvSpPr>
          <p:cNvPr id="6" name="Управляющая кнопка: настраиваемая 5">
            <a:hlinkClick r:id="rId5" action="ppaction://hlinksldjump" highlightClick="1"/>
          </p:cNvPr>
          <p:cNvSpPr/>
          <p:nvPr/>
        </p:nvSpPr>
        <p:spPr>
          <a:xfrm>
            <a:off x="4572000" y="6000768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" action="ppaction://hlinkshowjump?jump=lastslideviewed" highlightClick="1"/>
          </p:cNvPr>
          <p:cNvSpPr/>
          <p:nvPr/>
        </p:nvSpPr>
        <p:spPr>
          <a:xfrm>
            <a:off x="714348" y="6000768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Уравнения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Для уравнения вида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42910" y="2500306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получаем равносильные системы уравнений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1463675" y="1785938"/>
          <a:ext cx="5992813" cy="642937"/>
        </p:xfrm>
        <a:graphic>
          <a:graphicData uri="http://schemas.openxmlformats.org/presentationml/2006/ole">
            <p:oleObj spid="_x0000_s17412" name="Формула" r:id="rId3" imgW="2133360" imgH="22860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214414" y="4071942"/>
          <a:ext cx="2214578" cy="1189922"/>
        </p:xfrm>
        <a:graphic>
          <a:graphicData uri="http://schemas.openxmlformats.org/presentationml/2006/ole">
            <p:oleObj spid="_x0000_s17413" name="Формула" r:id="rId4" imgW="850680" imgH="457200" progId="Equation.3">
              <p:embed/>
            </p:oleObj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5357818" y="4143380"/>
          <a:ext cx="2214562" cy="1190625"/>
        </p:xfrm>
        <a:graphic>
          <a:graphicData uri="http://schemas.openxmlformats.org/presentationml/2006/ole">
            <p:oleObj spid="_x0000_s17414" name="Формула" r:id="rId5" imgW="850680" imgH="457200" progId="Equation.3">
              <p:embed/>
            </p:oleObj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3500430" y="4357694"/>
            <a:ext cx="1785950" cy="571496"/>
          </a:xfrm>
          <a:prstGeom prst="rect">
            <a:avLst/>
          </a:prstGeom>
        </p:spPr>
        <p:txBody>
          <a:bodyPr vert="horz" anchor="b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или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Управляющая кнопка: настраиваемая 7">
            <a:hlinkClick r:id="rId6" action="ppaction://hlinksldjump" highlightClick="1"/>
          </p:cNvPr>
          <p:cNvSpPr/>
          <p:nvPr/>
        </p:nvSpPr>
        <p:spPr>
          <a:xfrm>
            <a:off x="4572000" y="6000768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10" name="Управляющая кнопка: настраиваемая 9">
            <a:hlinkClick r:id="" action="ppaction://hlinkshowjump?jump=lastslideviewed" highlightClick="1"/>
          </p:cNvPr>
          <p:cNvSpPr/>
          <p:nvPr/>
        </p:nvSpPr>
        <p:spPr>
          <a:xfrm>
            <a:off x="714348" y="6000768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Уравнения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Для уравнения вида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42910" y="2500306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получаем равносильные системы уравнений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214438" y="3741738"/>
          <a:ext cx="2214562" cy="1852612"/>
        </p:xfrm>
        <a:graphic>
          <a:graphicData uri="http://schemas.openxmlformats.org/presentationml/2006/ole">
            <p:oleObj spid="_x0000_s18435" name="Формула" r:id="rId3" imgW="850680" imgH="711000" progId="Equation.3">
              <p:embed/>
            </p:oleObj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5357813" y="3813175"/>
          <a:ext cx="2214562" cy="1852613"/>
        </p:xfrm>
        <a:graphic>
          <a:graphicData uri="http://schemas.openxmlformats.org/presentationml/2006/ole">
            <p:oleObj spid="_x0000_s18436" name="Формула" r:id="rId4" imgW="850680" imgH="711000" progId="Equation.3">
              <p:embed/>
            </p:oleObj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3500430" y="4357694"/>
            <a:ext cx="1785950" cy="571496"/>
          </a:xfrm>
          <a:prstGeom prst="rect">
            <a:avLst/>
          </a:prstGeom>
        </p:spPr>
        <p:txBody>
          <a:bodyPr vert="horz" anchor="b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или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1785918" y="1643050"/>
          <a:ext cx="4950600" cy="714380"/>
        </p:xfrm>
        <a:graphic>
          <a:graphicData uri="http://schemas.openxmlformats.org/presentationml/2006/ole">
            <p:oleObj spid="_x0000_s18437" name="Формула" r:id="rId5" imgW="1676160" imgH="241200" progId="Equation.3">
              <p:embed/>
            </p:oleObj>
          </a:graphicData>
        </a:graphic>
      </p:graphicFrame>
      <p:sp>
        <p:nvSpPr>
          <p:cNvPr id="8" name="Управляющая кнопка: настраиваемая 7">
            <a:hlinkClick r:id="rId6" action="ppaction://hlinksldjump" highlightClick="1"/>
          </p:cNvPr>
          <p:cNvSpPr/>
          <p:nvPr/>
        </p:nvSpPr>
        <p:spPr>
          <a:xfrm>
            <a:off x="4572000" y="6000768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10" name="Управляющая кнопка: настраиваемая 9">
            <a:hlinkClick r:id="" action="ppaction://hlinkshowjump?jump=lastslideviewed" highlightClick="1"/>
          </p:cNvPr>
          <p:cNvSpPr/>
          <p:nvPr/>
        </p:nvSpPr>
        <p:spPr>
          <a:xfrm>
            <a:off x="714348" y="6000768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Уравнения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Для уравнения вида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42910" y="2500306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получаем равносильную смешанную систему уравнений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2500298" y="1643050"/>
          <a:ext cx="3475362" cy="857256"/>
        </p:xfrm>
        <a:graphic>
          <a:graphicData uri="http://schemas.openxmlformats.org/presentationml/2006/ole">
            <p:oleObj spid="_x0000_s19461" name="Формула" r:id="rId3" imgW="977760" imgH="241200" progId="Equation.3">
              <p:embed/>
            </p:oleObj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3214678" y="3786190"/>
          <a:ext cx="2940063" cy="2369310"/>
        </p:xfrm>
        <a:graphic>
          <a:graphicData uri="http://schemas.openxmlformats.org/presentationml/2006/ole">
            <p:oleObj spid="_x0000_s19462" name="Формула" r:id="rId4" imgW="914400" imgH="736560" progId="Equation.3">
              <p:embed/>
            </p:oleObj>
          </a:graphicData>
        </a:graphic>
      </p:graphicFrame>
      <p:sp>
        <p:nvSpPr>
          <p:cNvPr id="6" name="Управляющая кнопка: настраиваемая 5">
            <a:hlinkClick r:id="rId5" action="ppaction://hlinksldjump" highlightClick="1"/>
          </p:cNvPr>
          <p:cNvSpPr/>
          <p:nvPr/>
        </p:nvSpPr>
        <p:spPr>
          <a:xfrm>
            <a:off x="4714876" y="6143644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7" name="Управляющая кнопка: настраиваемая 6">
            <a:hlinkClick r:id="" action="ppaction://hlinkshowjump?jump=lastslideviewed" highlightClick="1"/>
          </p:cNvPr>
          <p:cNvSpPr/>
          <p:nvPr/>
        </p:nvSpPr>
        <p:spPr>
          <a:xfrm>
            <a:off x="785786" y="6143644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Уравнения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Для уравнения вида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42910" y="2500306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получаем равносильную систему уравнений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214282" y="3714752"/>
          <a:ext cx="8415337" cy="2359025"/>
        </p:xfrm>
        <a:graphic>
          <a:graphicData uri="http://schemas.openxmlformats.org/presentationml/2006/ole">
            <p:oleObj spid="_x0000_s20483" name="Формула" r:id="rId3" imgW="3352680" imgH="939600" progId="Equation.3">
              <p:embed/>
            </p:oleObj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534988" y="1714500"/>
          <a:ext cx="8026400" cy="642938"/>
        </p:xfrm>
        <a:graphic>
          <a:graphicData uri="http://schemas.openxmlformats.org/presentationml/2006/ole">
            <p:oleObj spid="_x0000_s20484" name="Формула" r:id="rId4" imgW="2857320" imgH="228600" progId="Equation.3">
              <p:embed/>
            </p:oleObj>
          </a:graphicData>
        </a:graphic>
      </p:graphicFrame>
      <p:sp>
        <p:nvSpPr>
          <p:cNvPr id="6" name="Управляющая кнопка: настраиваемая 5">
            <a:hlinkClick r:id="rId5" action="ppaction://hlinksldjump" highlightClick="1"/>
          </p:cNvPr>
          <p:cNvSpPr/>
          <p:nvPr/>
        </p:nvSpPr>
        <p:spPr>
          <a:xfrm>
            <a:off x="4714876" y="6215082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7" name="Управляющая кнопка: настраиваемая 6">
            <a:hlinkClick r:id="" action="ppaction://hlinkshowjump?jump=lastslideviewed" highlightClick="1"/>
          </p:cNvPr>
          <p:cNvSpPr/>
          <p:nvPr/>
        </p:nvSpPr>
        <p:spPr>
          <a:xfrm>
            <a:off x="785786" y="6215082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Уравнения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Для уравнения вида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42910" y="2500306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получаем равносильную систему уравнений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285721" y="3714753"/>
          <a:ext cx="8429684" cy="2379782"/>
        </p:xfrm>
        <a:graphic>
          <a:graphicData uri="http://schemas.openxmlformats.org/presentationml/2006/ole">
            <p:oleObj spid="_x0000_s21506" name="Формула" r:id="rId3" imgW="4140000" imgH="1168200" progId="Equation.3">
              <p:embed/>
            </p:oleObj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30163" y="1500188"/>
          <a:ext cx="8656637" cy="557212"/>
        </p:xfrm>
        <a:graphic>
          <a:graphicData uri="http://schemas.openxmlformats.org/presentationml/2006/ole">
            <p:oleObj spid="_x0000_s21508" name="Формула" r:id="rId4" imgW="3555720" imgH="228600" progId="Equation.3">
              <p:embed/>
            </p:oleObj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30163" y="2071688"/>
          <a:ext cx="8656637" cy="557212"/>
        </p:xfrm>
        <a:graphic>
          <a:graphicData uri="http://schemas.openxmlformats.org/presentationml/2006/ole">
            <p:oleObj spid="_x0000_s21509" name="Формула" r:id="rId5" imgW="3555720" imgH="228600" progId="Equation.3">
              <p:embed/>
            </p:oleObj>
          </a:graphicData>
        </a:graphic>
      </p:graphicFrame>
      <p:sp>
        <p:nvSpPr>
          <p:cNvPr id="7" name="Управляющая кнопка: настраиваемая 6">
            <a:hlinkClick r:id="rId6" action="ppaction://hlinksldjump" highlightClick="1"/>
          </p:cNvPr>
          <p:cNvSpPr/>
          <p:nvPr/>
        </p:nvSpPr>
        <p:spPr>
          <a:xfrm>
            <a:off x="4929190" y="6215082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" action="ppaction://hlinkshowjump?jump=lastslideviewed" highlightClick="1"/>
          </p:cNvPr>
          <p:cNvSpPr/>
          <p:nvPr/>
        </p:nvSpPr>
        <p:spPr>
          <a:xfrm>
            <a:off x="785786" y="6215082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Уравнения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ru-RU" sz="3200" dirty="0" smtClean="0"/>
              <a:t>Для уравнения вида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42910" y="3071810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которое равносильно системе уравнений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3132138" y="4252913"/>
          <a:ext cx="2379662" cy="1257300"/>
        </p:xfrm>
        <a:graphic>
          <a:graphicData uri="http://schemas.openxmlformats.org/presentationml/2006/ole">
            <p:oleObj spid="_x0000_s46084" name="Формула" r:id="rId3" imgW="914400" imgH="482400" progId="Equation.3">
              <p:embed/>
            </p:oleObj>
          </a:graphicData>
        </a:graphic>
      </p:graphicFrame>
      <p:sp>
        <p:nvSpPr>
          <p:cNvPr id="8" name="Управляющая кнопка: настраиваемая 7">
            <a:hlinkClick r:id="rId4" action="ppaction://hlinksldjump" highlightClick="1"/>
          </p:cNvPr>
          <p:cNvSpPr/>
          <p:nvPr/>
        </p:nvSpPr>
        <p:spPr>
          <a:xfrm>
            <a:off x="4572000" y="6000768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10" name="Управляющая кнопка: настраиваемая 9">
            <a:hlinkClick r:id="" action="ppaction://hlinkshowjump?jump=lastslideviewed" highlightClick="1"/>
          </p:cNvPr>
          <p:cNvSpPr/>
          <p:nvPr/>
        </p:nvSpPr>
        <p:spPr>
          <a:xfrm>
            <a:off x="714348" y="6000768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Уравнения</a:t>
            </a:r>
            <a:endParaRPr lang="ru-RU" dirty="0"/>
          </a:p>
        </p:txBody>
      </p:sp>
      <p:graphicFrame>
        <p:nvGraphicFramePr>
          <p:cNvPr id="46085" name="Object 5">
            <a:hlinkClick r:id="rId5" action="ppaction://hlinksldjump"/>
          </p:cNvPr>
          <p:cNvGraphicFramePr>
            <a:graphicFrameLocks noChangeAspect="1"/>
          </p:cNvGraphicFramePr>
          <p:nvPr/>
        </p:nvGraphicFramePr>
        <p:xfrm>
          <a:off x="1530350" y="857250"/>
          <a:ext cx="5502275" cy="960438"/>
        </p:xfrm>
        <a:graphic>
          <a:graphicData uri="http://schemas.openxmlformats.org/presentationml/2006/ole">
            <p:oleObj spid="_x0000_s46085" name="Формула" r:id="rId6" imgW="2260440" imgH="393480" progId="Equation.3">
              <p:embed/>
            </p:oleObj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285720" y="1714488"/>
            <a:ext cx="8286808" cy="571504"/>
          </a:xfrm>
          <a:prstGeom prst="rect">
            <a:avLst/>
          </a:prstGeom>
        </p:spPr>
        <p:txBody>
          <a:bodyPr vert="horz" anchor="b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получаем равносильное уравнение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6086" name="Object 6">
            <a:hlinkClick r:id="rId5" action="ppaction://hlinksldjump"/>
          </p:cNvPr>
          <p:cNvGraphicFramePr>
            <a:graphicFrameLocks noChangeAspect="1"/>
          </p:cNvGraphicFramePr>
          <p:nvPr/>
        </p:nvGraphicFramePr>
        <p:xfrm>
          <a:off x="1774825" y="2416175"/>
          <a:ext cx="5440363" cy="557213"/>
        </p:xfrm>
        <a:graphic>
          <a:graphicData uri="http://schemas.openxmlformats.org/presentationml/2006/ole">
            <p:oleObj spid="_x0000_s46086" name="Формула" r:id="rId7" imgW="22348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868478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Если в уравнении содержатся логарифмы с разными основаниями, то прежде всего следует свести все логарифмы к одному основанию. Для этого используется формула перехода к новому основанию.</a:t>
            </a:r>
            <a:endParaRPr lang="ru-RU" sz="2400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357290" y="2428868"/>
          <a:ext cx="6363856" cy="1001718"/>
        </p:xfrm>
        <a:graphic>
          <a:graphicData uri="http://schemas.openxmlformats.org/presentationml/2006/ole">
            <p:oleObj spid="_x0000_s41986" name="Формула" r:id="rId3" imgW="2743200" imgH="431640" progId="Equation.3">
              <p:embed/>
            </p:oleObj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571472" y="3500438"/>
            <a:ext cx="8115328" cy="500066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Или другие свойства логарифма:</a:t>
            </a:r>
            <a:endParaRPr kumimoji="0" lang="ru-RU" sz="24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785918" y="4357694"/>
          <a:ext cx="5715040" cy="848371"/>
        </p:xfrm>
        <a:graphic>
          <a:graphicData uri="http://schemas.openxmlformats.org/presentationml/2006/ole">
            <p:oleObj spid="_x0000_s41987" name="Формула" r:id="rId4" imgW="2552400" imgH="393480" progId="Equation.3">
              <p:embed/>
            </p:oleObj>
          </a:graphicData>
        </a:graphic>
      </p:graphicFrame>
      <p:sp>
        <p:nvSpPr>
          <p:cNvPr id="6" name="Управляющая кнопка: настраиваемая 5">
            <a:hlinkClick r:id="rId5" action="ppaction://hlinksldjump" highlightClick="1"/>
          </p:cNvPr>
          <p:cNvSpPr/>
          <p:nvPr/>
        </p:nvSpPr>
        <p:spPr>
          <a:xfrm>
            <a:off x="4929190" y="6215082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7" name="Управляющая кнопка: настраиваемая 6">
            <a:hlinkClick r:id="" action="ppaction://hlinkshowjump?jump=lastslideviewed" highlightClick="1"/>
          </p:cNvPr>
          <p:cNvSpPr/>
          <p:nvPr/>
        </p:nvSpPr>
        <p:spPr>
          <a:xfrm>
            <a:off x="785786" y="6215082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Уравнения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Решите уравнения: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714348" y="1214422"/>
          <a:ext cx="3889402" cy="714380"/>
        </p:xfrm>
        <a:graphic>
          <a:graphicData uri="http://schemas.openxmlformats.org/presentationml/2006/ole">
            <p:oleObj spid="_x0000_s22530" name="Формула" r:id="rId3" imgW="1244520" imgH="22860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857224" y="2285993"/>
          <a:ext cx="3000396" cy="791771"/>
        </p:xfrm>
        <a:graphic>
          <a:graphicData uri="http://schemas.openxmlformats.org/presentationml/2006/ole">
            <p:oleObj spid="_x0000_s22531" name="Формула" r:id="rId4" imgW="914400" imgH="241200" progId="Equation.3">
              <p:embed/>
            </p:oleObj>
          </a:graphicData>
        </a:graphic>
      </p:graphicFrame>
      <p:sp>
        <p:nvSpPr>
          <p:cNvPr id="6" name="Управляющая кнопка: настраиваемая 5">
            <a:hlinkClick r:id="rId5" action="ppaction://hlinksldjump" highlightClick="1"/>
          </p:cNvPr>
          <p:cNvSpPr/>
          <p:nvPr/>
        </p:nvSpPr>
        <p:spPr>
          <a:xfrm>
            <a:off x="714348" y="6000768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Справочный материал</a:t>
            </a:r>
            <a:endParaRPr lang="ru-RU" dirty="0"/>
          </a:p>
        </p:txBody>
      </p:sp>
      <p:sp>
        <p:nvSpPr>
          <p:cNvPr id="7" name="Управляющая кнопка: настраиваемая 6">
            <a:hlinkClick r:id="rId6" action="ppaction://hlinksldjump" highlightClick="1"/>
          </p:cNvPr>
          <p:cNvSpPr/>
          <p:nvPr/>
        </p:nvSpPr>
        <p:spPr>
          <a:xfrm>
            <a:off x="4572000" y="6000768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rId7" action="ppaction://hlinksldjump" highlightClick="1"/>
          </p:cNvPr>
          <p:cNvSpPr/>
          <p:nvPr/>
        </p:nvSpPr>
        <p:spPr>
          <a:xfrm>
            <a:off x="5072066" y="1357298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9" name="Управляющая кнопка: настраиваемая 8">
            <a:hlinkClick r:id="rId8" action="ppaction://hlinksldjump" highlightClick="1"/>
          </p:cNvPr>
          <p:cNvSpPr/>
          <p:nvPr/>
        </p:nvSpPr>
        <p:spPr>
          <a:xfrm>
            <a:off x="5072066" y="2571744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Решение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2582858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Иногда целесообразно логарифмировать обе части уравнения, чтобы свести его решение к одному из простейших уравнений. Как правило, это приходится делать для уравнений смешанного типа, содержащих как показательную, та и логарифмическую функции</a:t>
            </a:r>
            <a:endParaRPr lang="ru-RU" sz="24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142976" y="3143248"/>
          <a:ext cx="6836159" cy="1571636"/>
        </p:xfrm>
        <a:graphic>
          <a:graphicData uri="http://schemas.openxmlformats.org/presentationml/2006/ole">
            <p:oleObj spid="_x0000_s51203" name="Формула" r:id="rId3" imgW="2019240" imgH="482400" progId="Equation.3">
              <p:embed/>
            </p:oleObj>
          </a:graphicData>
        </a:graphic>
      </p:graphicFrame>
      <p:sp>
        <p:nvSpPr>
          <p:cNvPr id="6" name="Управляющая кнопка: настраиваемая 5">
            <a:hlinkClick r:id="rId4" action="ppaction://hlinksldjump" highlightClick="1"/>
          </p:cNvPr>
          <p:cNvSpPr/>
          <p:nvPr/>
        </p:nvSpPr>
        <p:spPr>
          <a:xfrm>
            <a:off x="4929190" y="6215082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7" name="Управляющая кнопка: настраиваемая 6">
            <a:hlinkClick r:id="" action="ppaction://hlinkshowjump?jump=lastslideviewed" highlightClick="1"/>
          </p:cNvPr>
          <p:cNvSpPr/>
          <p:nvPr/>
        </p:nvSpPr>
        <p:spPr>
          <a:xfrm>
            <a:off x="785786" y="6215082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Уравнения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928688" y="249238"/>
          <a:ext cx="4545012" cy="6075362"/>
        </p:xfrm>
        <a:graphic>
          <a:graphicData uri="http://schemas.openxmlformats.org/presentationml/2006/ole">
            <p:oleObj spid="_x0000_s26626" name="Формула" r:id="rId3" imgW="1244520" imgH="1663560" progId="Equation.3">
              <p:embed/>
            </p:oleObj>
          </a:graphicData>
        </a:graphic>
      </p:graphicFrame>
      <p:sp>
        <p:nvSpPr>
          <p:cNvPr id="3" name="Управляющая кнопка: настраиваемая 2">
            <a:hlinkClick r:id="" action="ppaction://hlinkshowjump?jump=lastslideviewed" highlightClick="1"/>
          </p:cNvPr>
          <p:cNvSpPr/>
          <p:nvPr/>
        </p:nvSpPr>
        <p:spPr>
          <a:xfrm>
            <a:off x="4429124" y="6072206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Уравнения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714375" y="177800"/>
          <a:ext cx="6000750" cy="5303838"/>
        </p:xfrm>
        <a:graphic>
          <a:graphicData uri="http://schemas.openxmlformats.org/presentationml/2006/ole">
            <p:oleObj spid="_x0000_s27650" name="Формула" r:id="rId3" imgW="1638000" imgH="1447560" progId="Equation.3">
              <p:embed/>
            </p:oleObj>
          </a:graphicData>
        </a:graphic>
      </p:graphicFrame>
      <p:sp>
        <p:nvSpPr>
          <p:cNvPr id="3" name="Управляющая кнопка: настраиваемая 2">
            <a:hlinkClick r:id="" action="ppaction://hlinkshowjump?jump=lastslideviewed" highlightClick="1"/>
          </p:cNvPr>
          <p:cNvSpPr/>
          <p:nvPr/>
        </p:nvSpPr>
        <p:spPr>
          <a:xfrm>
            <a:off x="4429124" y="6072206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Уравнения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r>
              <a:rPr lang="ru-RU" dirty="0" smtClean="0"/>
              <a:t>Решите уравнения: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571471" y="1142984"/>
          <a:ext cx="5177375" cy="642942"/>
        </p:xfrm>
        <a:graphic>
          <a:graphicData uri="http://schemas.openxmlformats.org/presentationml/2006/ole">
            <p:oleObj spid="_x0000_s23554" name="Формула" r:id="rId3" imgW="1942920" imgH="24120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71472" y="2000240"/>
          <a:ext cx="3429024" cy="1047758"/>
        </p:xfrm>
        <a:graphic>
          <a:graphicData uri="http://schemas.openxmlformats.org/presentationml/2006/ole">
            <p:oleObj spid="_x0000_s23555" name="Формула" r:id="rId4" imgW="1371600" imgH="41904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3556" name="Формула" r:id="rId5" imgW="114120" imgH="21564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642910" y="3214686"/>
          <a:ext cx="2214578" cy="1012490"/>
        </p:xfrm>
        <a:graphic>
          <a:graphicData uri="http://schemas.openxmlformats.org/presentationml/2006/ole">
            <p:oleObj spid="_x0000_s23557" name="Формула" r:id="rId6" imgW="927000" imgH="419040" progId="Equation.3">
              <p:embed/>
            </p:oleObj>
          </a:graphicData>
        </a:graphic>
      </p:graphicFrame>
      <p:sp>
        <p:nvSpPr>
          <p:cNvPr id="8" name="Управляющая кнопка: настраиваемая 7">
            <a:hlinkClick r:id="rId7" action="ppaction://hlinksldjump" highlightClick="1"/>
          </p:cNvPr>
          <p:cNvSpPr/>
          <p:nvPr/>
        </p:nvSpPr>
        <p:spPr>
          <a:xfrm>
            <a:off x="4572000" y="6000768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9" name="Управляющая кнопка: настраиваемая 8">
            <a:hlinkClick r:id="rId8" action="ppaction://hlinksldjump" highlightClick="1"/>
          </p:cNvPr>
          <p:cNvSpPr/>
          <p:nvPr/>
        </p:nvSpPr>
        <p:spPr>
          <a:xfrm>
            <a:off x="714348" y="6000768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Справочный материал</a:t>
            </a:r>
            <a:endParaRPr lang="ru-RU" dirty="0"/>
          </a:p>
        </p:txBody>
      </p:sp>
      <p:sp>
        <p:nvSpPr>
          <p:cNvPr id="10" name="Управляющая кнопка: настраиваемая 9">
            <a:hlinkClick r:id="rId9" action="ppaction://hlinksldjump" highlightClick="1"/>
          </p:cNvPr>
          <p:cNvSpPr/>
          <p:nvPr/>
        </p:nvSpPr>
        <p:spPr>
          <a:xfrm>
            <a:off x="5857884" y="1214422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11" name="Управляющая кнопка: настраиваемая 10">
            <a:hlinkClick r:id="rId10" action="ppaction://hlinksldjump" highlightClick="1"/>
          </p:cNvPr>
          <p:cNvSpPr/>
          <p:nvPr/>
        </p:nvSpPr>
        <p:spPr>
          <a:xfrm>
            <a:off x="4572000" y="2285992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12" name="Управляющая кнопка: настраиваемая 11">
            <a:hlinkClick r:id="rId11" action="ppaction://hlinksldjump" highlightClick="1"/>
          </p:cNvPr>
          <p:cNvSpPr/>
          <p:nvPr/>
        </p:nvSpPr>
        <p:spPr>
          <a:xfrm>
            <a:off x="3500430" y="3571876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Решение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428625" y="233363"/>
          <a:ext cx="8188325" cy="5033962"/>
        </p:xfrm>
        <a:graphic>
          <a:graphicData uri="http://schemas.openxmlformats.org/presentationml/2006/ole">
            <p:oleObj spid="_x0000_s28674" name="Формула" r:id="rId3" imgW="2768400" imgH="1701720" progId="Equation.3">
              <p:embed/>
            </p:oleObj>
          </a:graphicData>
        </a:graphic>
      </p:graphicFrame>
      <p:sp>
        <p:nvSpPr>
          <p:cNvPr id="3" name="Управляющая кнопка: настраиваемая 2">
            <a:hlinkClick r:id="" action="ppaction://hlinkshowjump?jump=lastslideviewed" highlightClick="1"/>
          </p:cNvPr>
          <p:cNvSpPr/>
          <p:nvPr/>
        </p:nvSpPr>
        <p:spPr>
          <a:xfrm>
            <a:off x="4429124" y="6072206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Уравнения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357187" y="214312"/>
          <a:ext cx="8416535" cy="5214951"/>
        </p:xfrm>
        <a:graphic>
          <a:graphicData uri="http://schemas.openxmlformats.org/presentationml/2006/ole">
            <p:oleObj spid="_x0000_s29698" name="Формула" r:id="rId3" imgW="3238200" imgH="2006280" progId="Equation.3">
              <p:embed/>
            </p:oleObj>
          </a:graphicData>
        </a:graphic>
      </p:graphicFrame>
      <p:sp>
        <p:nvSpPr>
          <p:cNvPr id="3" name="Управляющая кнопка: настраиваемая 2">
            <a:hlinkClick r:id="" action="ppaction://hlinkshowjump?jump=lastslideviewed" highlightClick="1"/>
          </p:cNvPr>
          <p:cNvSpPr/>
          <p:nvPr/>
        </p:nvSpPr>
        <p:spPr>
          <a:xfrm>
            <a:off x="4429124" y="6072206"/>
            <a:ext cx="3071834" cy="42862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Уравнения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290</TotalTime>
  <Words>304</Words>
  <Application>Microsoft Office PowerPoint</Application>
  <PresentationFormat>Экран (4:3)</PresentationFormat>
  <Paragraphs>118</Paragraphs>
  <Slides>40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40</vt:i4>
      </vt:variant>
    </vt:vector>
  </HeadingPairs>
  <TitlesOfParts>
    <vt:vector size="43" baseType="lpstr">
      <vt:lpstr>Эркер</vt:lpstr>
      <vt:lpstr>Microsoft Equation 3.0</vt:lpstr>
      <vt:lpstr>Формула</vt:lpstr>
      <vt:lpstr>Тренинг  «РЕШЕНИЕ ЛОГАРИФМИЧЕСКИХ УРАВНЕНИЙ»</vt:lpstr>
      <vt:lpstr>Уважаемые учащиеся, данная презентация поможет Вам систематизировать методы решения логарифмических уравнений.</vt:lpstr>
      <vt:lpstr>Слайд 3</vt:lpstr>
      <vt:lpstr>Решите уравнения:</vt:lpstr>
      <vt:lpstr>Слайд 5</vt:lpstr>
      <vt:lpstr>Слайд 6</vt:lpstr>
      <vt:lpstr>Решите уравнения:</vt:lpstr>
      <vt:lpstr>Слайд 8</vt:lpstr>
      <vt:lpstr>Слайд 9</vt:lpstr>
      <vt:lpstr>Слайд 10</vt:lpstr>
      <vt:lpstr>Решите уравнения: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Решите уравнения:</vt:lpstr>
      <vt:lpstr>Слайд 21</vt:lpstr>
      <vt:lpstr>Слайд 22</vt:lpstr>
      <vt:lpstr>Решите уравнения: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Для уравнения вида</vt:lpstr>
      <vt:lpstr>Для уравнения вида</vt:lpstr>
      <vt:lpstr>Для уравнения вида</vt:lpstr>
      <vt:lpstr>Для уравнения вида</vt:lpstr>
      <vt:lpstr>Для уравнения вида</vt:lpstr>
      <vt:lpstr>Для уравнения вида</vt:lpstr>
      <vt:lpstr>Для уравнения вида</vt:lpstr>
      <vt:lpstr>Если в уравнении содержатся логарифмы с разными основаниями, то прежде всего следует свести все логарифмы к одному основанию. Для этого используется формула перехода к новому основанию.</vt:lpstr>
      <vt:lpstr>Иногда целесообразно логарифмировать обе части уравнения, чтобы свести его решение к одному из простейших уравнений. Как правило, это приходится делать для уравнений смешанного типа, содержащих как показательную, та и логарифмическую функции</vt:lpstr>
    </vt:vector>
  </TitlesOfParts>
  <Company>МОУ лицей "Синтон2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Тренинг  «РЕШЕНИЕ ЛОГАРИФМИЧЕСКИХ УРАВНЕНИЙ»</dc:title>
  <dc:creator>Кабинет</dc:creator>
  <cp:lastModifiedBy>Fizika-8</cp:lastModifiedBy>
  <cp:revision>52</cp:revision>
  <dcterms:created xsi:type="dcterms:W3CDTF">2011-12-13T02:16:40Z</dcterms:created>
  <dcterms:modified xsi:type="dcterms:W3CDTF">2014-05-26T15:54:09Z</dcterms:modified>
</cp:coreProperties>
</file>