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3" r:id="rId4"/>
    <p:sldId id="276" r:id="rId5"/>
    <p:sldId id="279" r:id="rId6"/>
    <p:sldId id="290" r:id="rId7"/>
    <p:sldId id="280" r:id="rId8"/>
    <p:sldId id="281" r:id="rId9"/>
    <p:sldId id="283" r:id="rId10"/>
    <p:sldId id="292" r:id="rId11"/>
    <p:sldId id="277" r:id="rId12"/>
    <p:sldId id="278" r:id="rId13"/>
    <p:sldId id="286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90FA5-0138-4A6D-83D6-6BCD1145603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BDEDD-45D6-441F-B18E-7B9AFCB4E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7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BDEDD-45D6-441F-B18E-7B9AFCB4E7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6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1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6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3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0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1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552E3-9538-4FE7-BCA3-6FD6CFC5AC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80EF-CC0C-4AD8-8891-A449199F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2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08712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Природный камень в убранстве Санкт-Петербурга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29067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Каррарский мрамор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(</a:t>
            </a:r>
            <a:r>
              <a:rPr lang="ru-RU" sz="3200" b="1" dirty="0" smtClean="0"/>
              <a:t>скульптуры летнего сада)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248472" cy="35863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141075" cy="3558769"/>
          </a:xfrm>
        </p:spPr>
      </p:pic>
    </p:spTree>
    <p:extLst>
      <p:ext uri="{BB962C8B-B14F-4D97-AF65-F5344CB8AC3E}">
        <p14:creationId xmlns:p14="http://schemas.microsoft.com/office/powerpoint/2010/main" val="28773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Тивдийский</a:t>
            </a:r>
            <a:r>
              <a:rPr lang="ru-RU" sz="3200" b="1" dirty="0" smtClean="0"/>
              <a:t> и Белогорский мрамор добывали в </a:t>
            </a:r>
            <a:r>
              <a:rPr lang="ru-RU" sz="3200" b="1" dirty="0"/>
              <a:t>К</a:t>
            </a:r>
            <a:r>
              <a:rPr lang="ru-RU" sz="3200" b="1" dirty="0" smtClean="0"/>
              <a:t>арелии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8609"/>
            <a:ext cx="6624736" cy="5369145"/>
          </a:xfrm>
        </p:spPr>
      </p:pic>
    </p:spTree>
    <p:extLst>
      <p:ext uri="{BB962C8B-B14F-4D97-AF65-F5344CB8AC3E}">
        <p14:creationId xmlns:p14="http://schemas.microsoft.com/office/powerpoint/2010/main" val="807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0772"/>
            <a:ext cx="8229600" cy="184482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Этот мрамор использован для создания интерьеров  </a:t>
            </a:r>
            <a:r>
              <a:rPr lang="ru-RU" sz="3200" b="1" dirty="0" err="1" smtClean="0"/>
              <a:t>Исакиевского</a:t>
            </a:r>
            <a:r>
              <a:rPr lang="ru-RU" sz="3200" b="1" dirty="0" smtClean="0"/>
              <a:t> собора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038600" cy="327316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578735" cy="3252654"/>
          </a:xfrm>
        </p:spPr>
      </p:pic>
    </p:spTree>
    <p:extLst>
      <p:ext uri="{BB962C8B-B14F-4D97-AF65-F5344CB8AC3E}">
        <p14:creationId xmlns:p14="http://schemas.microsoft.com/office/powerpoint/2010/main" val="21362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4040188" cy="15841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Мраморный зал этнографического музея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065222" cy="30963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764704"/>
            <a:ext cx="4041775" cy="1224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Интерьеры  Мраморного двор</a:t>
            </a:r>
            <a:r>
              <a:rPr lang="ru-RU" sz="2800" dirty="0" smtClean="0"/>
              <a:t>ц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4433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3008313" cy="11744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Памятник </a:t>
            </a:r>
            <a:r>
              <a:rPr lang="ru-RU" sz="4000" dirty="0"/>
              <a:t>Н</a:t>
            </a:r>
            <a:r>
              <a:rPr lang="ru-RU" sz="4000" dirty="0" smtClean="0"/>
              <a:t>иколаю </a:t>
            </a:r>
            <a:r>
              <a:rPr lang="ru-RU" sz="3200" dirty="0" smtClean="0"/>
              <a:t>1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309516" cy="646831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3008313" cy="501823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Постамент памятника сделан из </a:t>
            </a:r>
            <a:r>
              <a:rPr lang="ru-RU" sz="3200" b="1" dirty="0" err="1" smtClean="0"/>
              <a:t>шокшинского</a:t>
            </a:r>
            <a:r>
              <a:rPr lang="ru-RU" sz="3200" b="1" dirty="0" smtClean="0"/>
              <a:t> кварцита. </a:t>
            </a:r>
          </a:p>
          <a:p>
            <a:r>
              <a:rPr lang="ru-RU" sz="3200" b="1" dirty="0" smtClean="0"/>
              <a:t>Этот камень добывался на берегу Онежского озера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39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b="1" dirty="0" err="1" smtClean="0"/>
              <a:t>Сердобольский</a:t>
            </a:r>
            <a:r>
              <a:rPr lang="ru-RU" b="1" dirty="0" smtClean="0"/>
              <a:t> гранит- серая, мелкозернистая, иногда слабо полосчатая порода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/>
              <a:t>Разработки камня находились в Финляндии, в окрестностях города </a:t>
            </a:r>
            <a:r>
              <a:rPr lang="ru-RU" b="1" dirty="0" err="1" smtClean="0"/>
              <a:t>Сердоболь</a:t>
            </a:r>
            <a:r>
              <a:rPr lang="ru-RU" b="1" dirty="0" smtClean="0"/>
              <a:t> (Сортавала) на побережье и островах Ладоги.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6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408712" cy="6344626"/>
          </a:xfrm>
        </p:spPr>
      </p:pic>
    </p:spTree>
    <p:extLst>
      <p:ext uri="{BB962C8B-B14F-4D97-AF65-F5344CB8AC3E}">
        <p14:creationId xmlns:p14="http://schemas.microsoft.com/office/powerpoint/2010/main" val="37159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Рускеальский</a:t>
            </a:r>
            <a:r>
              <a:rPr lang="ru-RU" sz="3200" b="1" dirty="0" smtClean="0"/>
              <a:t> мрамор добывали в 40 км от </a:t>
            </a:r>
            <a:r>
              <a:rPr lang="ru-RU" sz="3200" b="1" dirty="0"/>
              <a:t>С</a:t>
            </a:r>
            <a:r>
              <a:rPr lang="ru-RU" sz="3200" b="1" dirty="0" smtClean="0"/>
              <a:t>ортавалы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992888" cy="5184575"/>
          </a:xfrm>
        </p:spPr>
      </p:pic>
    </p:spTree>
    <p:extLst>
      <p:ext uri="{BB962C8B-B14F-4D97-AF65-F5344CB8AC3E}">
        <p14:creationId xmlns:p14="http://schemas.microsoft.com/office/powerpoint/2010/main" val="6456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Исаакиевском соборе этим мрамором облицованы наружные стены и пол внутреннего помещения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10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484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мраморном дворце- наличники окон 2-ого и 3-ого этажей и внутреннее убранство дворца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426683" cy="4813995"/>
          </a:xfrm>
        </p:spPr>
      </p:pic>
    </p:spTree>
    <p:extLst>
      <p:ext uri="{BB962C8B-B14F-4D97-AF65-F5344CB8AC3E}">
        <p14:creationId xmlns:p14="http://schemas.microsoft.com/office/powerpoint/2010/main" val="24286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 инженерном замке- облицовка наружных и внутренних стен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624736" cy="4769809"/>
          </a:xfrm>
        </p:spPr>
      </p:pic>
    </p:spTree>
    <p:extLst>
      <p:ext uri="{BB962C8B-B14F-4D97-AF65-F5344CB8AC3E}">
        <p14:creationId xmlns:p14="http://schemas.microsoft.com/office/powerpoint/2010/main" val="7264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4036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Из </a:t>
            </a:r>
            <a:r>
              <a:rPr lang="ru-RU" sz="3200" b="1" dirty="0" err="1" smtClean="0"/>
              <a:t>рускеальского</a:t>
            </a:r>
            <a:r>
              <a:rPr lang="ru-RU" sz="3200" b="1" dirty="0" smtClean="0"/>
              <a:t>  мрамора сделаны постаменты для памятника Румянцеву </a:t>
            </a:r>
            <a:r>
              <a:rPr lang="ru-RU" sz="3200" b="1" dirty="0"/>
              <a:t> </a:t>
            </a:r>
            <a:r>
              <a:rPr lang="ru-RU" sz="3200" b="1" dirty="0" smtClean="0"/>
              <a:t>и скульптуры Зевса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312368" cy="474765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8" y="1959310"/>
            <a:ext cx="3636844" cy="4133986"/>
          </a:xfrm>
        </p:spPr>
      </p:pic>
    </p:spTree>
    <p:extLst>
      <p:ext uri="{BB962C8B-B14F-4D97-AF65-F5344CB8AC3E}">
        <p14:creationId xmlns:p14="http://schemas.microsoft.com/office/powerpoint/2010/main" val="32429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Примером его использования в наши дни- облицовка станций метро Приморская и Ладожская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15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122</Words>
  <Application>Microsoft Office PowerPoint</Application>
  <PresentationFormat>Экран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Природный камень в убранстве Санкт-Петербурга</vt:lpstr>
      <vt:lpstr>Сердобольский гранит- серая, мелкозернистая, иногда слабо полосчатая порода. Разработки камня находились в Финляндии, в окрестностях города Сердоболь (Сортавала) на побережье и островах Ладоги.</vt:lpstr>
      <vt:lpstr>Презентация PowerPoint</vt:lpstr>
      <vt:lpstr>Рускеальский мрамор добывали в 40 км от Сортавалы</vt:lpstr>
      <vt:lpstr>В Исаакиевском соборе этим мрамором облицованы наружные стены и пол внутреннего помещения</vt:lpstr>
      <vt:lpstr>В мраморном дворце- наличники окон 2-ого и 3-ого этажей и внутреннее убранство дворца</vt:lpstr>
      <vt:lpstr>В инженерном замке- облицовка наружных и внутренних стен</vt:lpstr>
      <vt:lpstr>Из рускеальского  мрамора сделаны постаменты для памятника Румянцеву  и скульптуры Зевса</vt:lpstr>
      <vt:lpstr>Примером его использования в наши дни- облицовка станций метро Приморская и Ладожская</vt:lpstr>
      <vt:lpstr>Каррарский мрамор (скульптуры летнего сада)</vt:lpstr>
      <vt:lpstr>Тивдийский и Белогорский мрамор добывали в Карелии</vt:lpstr>
      <vt:lpstr>Этот мрамор использован для создания интерьеров  Исакиевского собора</vt:lpstr>
      <vt:lpstr>Презентация PowerPoint</vt:lpstr>
      <vt:lpstr>Памятник Николаю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Природный камень в убранстве Санкт-Петербурга</dc:title>
  <dc:creator>Мандарина</dc:creator>
  <cp:lastModifiedBy>Сергей</cp:lastModifiedBy>
  <cp:revision>30</cp:revision>
  <dcterms:created xsi:type="dcterms:W3CDTF">2012-01-29T11:41:49Z</dcterms:created>
  <dcterms:modified xsi:type="dcterms:W3CDTF">2012-10-21T10:07:00Z</dcterms:modified>
</cp:coreProperties>
</file>