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4" r:id="rId7"/>
    <p:sldId id="261" r:id="rId8"/>
    <p:sldId id="262" r:id="rId9"/>
    <p:sldId id="263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404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D027-41EC-423A-A6BA-615C116C38B2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5B36-D02B-434F-807B-040122519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2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D027-41EC-423A-A6BA-615C116C38B2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5B36-D02B-434F-807B-040122519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9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D027-41EC-423A-A6BA-615C116C38B2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5B36-D02B-434F-807B-040122519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D027-41EC-423A-A6BA-615C116C38B2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5B36-D02B-434F-807B-040122519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4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D027-41EC-423A-A6BA-615C116C38B2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5B36-D02B-434F-807B-040122519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96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D027-41EC-423A-A6BA-615C116C38B2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5B36-D02B-434F-807B-040122519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59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D027-41EC-423A-A6BA-615C116C38B2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5B36-D02B-434F-807B-040122519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8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D027-41EC-423A-A6BA-615C116C38B2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5B36-D02B-434F-807B-040122519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7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D027-41EC-423A-A6BA-615C116C38B2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5B36-D02B-434F-807B-040122519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12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D027-41EC-423A-A6BA-615C116C38B2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5B36-D02B-434F-807B-040122519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03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D027-41EC-423A-A6BA-615C116C38B2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5B36-D02B-434F-807B-040122519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52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4D027-41EC-423A-A6BA-615C116C38B2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F5B36-D02B-434F-807B-040122519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69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минералы</a:t>
            </a:r>
            <a:endParaRPr lang="ru-RU" sz="9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секреции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5832648" cy="4374486"/>
          </a:xfrm>
        </p:spPr>
      </p:pic>
    </p:spTree>
    <p:extLst>
      <p:ext uri="{BB962C8B-B14F-4D97-AF65-F5344CB8AC3E}">
        <p14:creationId xmlns:p14="http://schemas.microsoft.com/office/powerpoint/2010/main" val="14422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секреции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09" y="1600200"/>
            <a:ext cx="5238382" cy="4525963"/>
          </a:xfrm>
        </p:spPr>
      </p:pic>
    </p:spTree>
    <p:extLst>
      <p:ext uri="{BB962C8B-B14F-4D97-AF65-F5344CB8AC3E}">
        <p14:creationId xmlns:p14="http://schemas.microsoft.com/office/powerpoint/2010/main" val="17059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Сталактиты и сталагмиты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9" y="1600200"/>
            <a:ext cx="7689742" cy="4525963"/>
          </a:xfrm>
        </p:spPr>
      </p:pic>
    </p:spTree>
    <p:extLst>
      <p:ext uri="{BB962C8B-B14F-4D97-AF65-F5344CB8AC3E}">
        <p14:creationId xmlns:p14="http://schemas.microsoft.com/office/powerpoint/2010/main" val="21017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дендриды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6744"/>
            <a:ext cx="6096000" cy="3952875"/>
          </a:xfrm>
        </p:spPr>
      </p:pic>
    </p:spTree>
    <p:extLst>
      <p:ext uri="{BB962C8B-B14F-4D97-AF65-F5344CB8AC3E}">
        <p14:creationId xmlns:p14="http://schemas.microsoft.com/office/powerpoint/2010/main" val="32387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нахождения минералов в природе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Формы нахождения минералов в природе определяются особенностями их внутреннего </a:t>
            </a:r>
            <a:r>
              <a:rPr lang="ru-RU" sz="2400" dirty="0" err="1" smtClean="0"/>
              <a:t>строения,составом,усло</a:t>
            </a:r>
            <a:r>
              <a:rPr lang="ru-RU" sz="2400" dirty="0" smtClean="0"/>
              <a:t>-</a:t>
            </a:r>
          </a:p>
          <a:p>
            <a:r>
              <a:rPr lang="ru-RU" sz="2400" dirty="0" err="1"/>
              <a:t>в</a:t>
            </a:r>
            <a:r>
              <a:rPr lang="ru-RU" sz="2400" dirty="0" err="1" smtClean="0"/>
              <a:t>иями</a:t>
            </a:r>
            <a:r>
              <a:rPr lang="ru-RU" sz="2400" dirty="0" smtClean="0"/>
              <a:t> образования.</a:t>
            </a:r>
          </a:p>
          <a:p>
            <a:r>
              <a:rPr lang="ru-RU" sz="2400" dirty="0" smtClean="0"/>
              <a:t>Большинство минералов-  кристаллические вещества.</a:t>
            </a:r>
          </a:p>
          <a:p>
            <a:r>
              <a:rPr lang="ru-RU" sz="2400" dirty="0" smtClean="0"/>
              <a:t>Одиночные кристаллы в природе встречаются сравнительно редко, чаще приходиться иметь дело с минеральными агрегатами.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846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Друзы минералов</a:t>
            </a:r>
            <a:endParaRPr lang="ru-RU" sz="6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4040188" cy="417646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69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4009" y="1844824"/>
            <a:ext cx="4042792" cy="4281339"/>
          </a:xfrm>
        </p:spPr>
        <p:txBody>
          <a:bodyPr>
            <a:noAutofit/>
          </a:bodyPr>
          <a:lstStyle/>
          <a:p>
            <a:r>
              <a:rPr lang="ru-RU" sz="4000" dirty="0" smtClean="0"/>
              <a:t>Сростки крупных кристаллов с общим основанием называются друзами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116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62981"/>
            <a:ext cx="3528392" cy="3528392"/>
          </a:xfrm>
        </p:spPr>
      </p:pic>
    </p:spTree>
    <p:extLst>
      <p:ext uri="{BB962C8B-B14F-4D97-AF65-F5344CB8AC3E}">
        <p14:creationId xmlns:p14="http://schemas.microsoft.com/office/powerpoint/2010/main" val="31334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18" y="1412776"/>
            <a:ext cx="5532854" cy="38164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Сростки мелких кристаллов называются - щетки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932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щетки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5261498" cy="4032448"/>
          </a:xfrm>
        </p:spPr>
      </p:pic>
    </p:spTree>
    <p:extLst>
      <p:ext uri="{BB962C8B-B14F-4D97-AF65-F5344CB8AC3E}">
        <p14:creationId xmlns:p14="http://schemas.microsoft.com/office/powerpoint/2010/main" val="23360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Кристаллизация минералов часто происходит в трещинах и пустотах горных пород. К формам заполнения пустот относятся </a:t>
            </a:r>
            <a:r>
              <a:rPr lang="ru-RU" dirty="0" err="1" smtClean="0"/>
              <a:t>конкреции,секреции,сталактиты,сталагми-ты,дендриты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1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715294"/>
            <a:ext cx="4762500" cy="4295775"/>
          </a:xfrm>
        </p:spPr>
      </p:pic>
    </p:spTree>
    <p:extLst>
      <p:ext uri="{BB962C8B-B14F-4D97-AF65-F5344CB8AC3E}">
        <p14:creationId xmlns:p14="http://schemas.microsoft.com/office/powerpoint/2010/main" val="5444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5400" dirty="0" smtClean="0"/>
              <a:t>конкреции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4875673" cy="4353347"/>
          </a:xfrm>
        </p:spPr>
      </p:pic>
    </p:spTree>
    <p:extLst>
      <p:ext uri="{BB962C8B-B14F-4D97-AF65-F5344CB8AC3E}">
        <p14:creationId xmlns:p14="http://schemas.microsoft.com/office/powerpoint/2010/main" val="42371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81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минералы</vt:lpstr>
      <vt:lpstr>Формы нахождения минералов в природе</vt:lpstr>
      <vt:lpstr>Друзы минералов</vt:lpstr>
      <vt:lpstr>Презентация PowerPoint</vt:lpstr>
      <vt:lpstr>Презентация PowerPoint</vt:lpstr>
      <vt:lpstr>щетки</vt:lpstr>
      <vt:lpstr>Презентация PowerPoint</vt:lpstr>
      <vt:lpstr>Презентация PowerPoint</vt:lpstr>
      <vt:lpstr>конкреции</vt:lpstr>
      <vt:lpstr>секреции</vt:lpstr>
      <vt:lpstr>секреции</vt:lpstr>
      <vt:lpstr>Сталактиты и сталагмиты</vt:lpstr>
      <vt:lpstr>дендриды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Мандарина</dc:creator>
  <cp:lastModifiedBy>Мандарина</cp:lastModifiedBy>
  <cp:revision>12</cp:revision>
  <dcterms:created xsi:type="dcterms:W3CDTF">2011-11-12T12:07:12Z</dcterms:created>
  <dcterms:modified xsi:type="dcterms:W3CDTF">2011-11-15T16:59:10Z</dcterms:modified>
</cp:coreProperties>
</file>