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3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1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6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2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3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9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B5C8A-A260-429D-84CB-B6917F64C250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ACA8-915D-4680-A8C0-C83D11DD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8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геология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683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Геосинклиналь – это…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367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наука, изучающая строение и историю развития Земли…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480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5863282"/>
          </a:xfrm>
        </p:spPr>
        <p:txBody>
          <a:bodyPr/>
          <a:lstStyle/>
          <a:p>
            <a:r>
              <a:rPr lang="ru-RU" sz="6000" dirty="0" smtClean="0"/>
              <a:t>Самые длительные отрезки времени в геологической истории Земли – это…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372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Самая древняя эра -…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409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Мы живем в эру…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6280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Период,в</a:t>
            </a:r>
            <a:r>
              <a:rPr lang="ru-RU" sz="6600" dirty="0" smtClean="0"/>
              <a:t> который произошло древнее оледенение…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24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Самая молодая складчатость…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9805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Платформа – это…</a:t>
            </a:r>
            <a:br>
              <a:rPr lang="ru-RU" sz="6600" dirty="0" smtClean="0"/>
            </a:br>
            <a:r>
              <a:rPr lang="ru-RU" sz="6600" dirty="0" smtClean="0"/>
              <a:t>Бывают…и…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8610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Плита – это…</a:t>
            </a:r>
            <a:br>
              <a:rPr lang="ru-RU" sz="8000" dirty="0" smtClean="0"/>
            </a:br>
            <a:r>
              <a:rPr lang="ru-RU" sz="8000" dirty="0" smtClean="0"/>
              <a:t> </a:t>
            </a:r>
            <a:br>
              <a:rPr lang="ru-RU" sz="8000" dirty="0" smtClean="0"/>
            </a:br>
            <a:r>
              <a:rPr lang="ru-RU" sz="8000" dirty="0" smtClean="0"/>
              <a:t>Щит – это…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3192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геология</vt:lpstr>
      <vt:lpstr> наука, изучающая строение и историю развития Земли…</vt:lpstr>
      <vt:lpstr>Самые длительные отрезки времени в геологической истории Земли – это…</vt:lpstr>
      <vt:lpstr>Самая древняя эра -…</vt:lpstr>
      <vt:lpstr>Мы живем в эру…</vt:lpstr>
      <vt:lpstr>Период,в который произошло древнее оледенение…</vt:lpstr>
      <vt:lpstr>Самая молодая складчатость…</vt:lpstr>
      <vt:lpstr>Платформа – это… Бывают…и…</vt:lpstr>
      <vt:lpstr>Плита – это…   Щит – это…</vt:lpstr>
      <vt:lpstr>Геосинклиналь – это…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геология</dc:title>
  <dc:creator>Мандарина</dc:creator>
  <cp:lastModifiedBy>Мандарина</cp:lastModifiedBy>
  <cp:revision>4</cp:revision>
  <dcterms:created xsi:type="dcterms:W3CDTF">2011-11-18T15:08:34Z</dcterms:created>
  <dcterms:modified xsi:type="dcterms:W3CDTF">2011-11-18T15:44:56Z</dcterms:modified>
</cp:coreProperties>
</file>