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851CD-096C-4F76-A7AB-C8CF566A4A51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15955-F5CA-494B-BD39-3559F387B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44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15955-F5CA-494B-BD39-3559F387B90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92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AB701B-7C2E-49A9-BB21-ACB21DA99155}" type="datetimeFigureOut">
              <a:rPr lang="ru-RU" smtClean="0"/>
              <a:t>03.03.2012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39D8C4-3293-41DC-8E97-CFEFF7C414D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8071048" cy="2219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300" dirty="0">
                <a:solidFill>
                  <a:srgbClr val="0BD0D9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  <a:t>ЕГЭ-2012</a:t>
            </a:r>
            <a:r>
              <a:rPr lang="en-US" sz="5400" dirty="0">
                <a:solidFill>
                  <a:srgbClr val="0BD0D9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>
                <a:solidFill>
                  <a:srgbClr val="0BD0D9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err="1">
                <a:solidFill>
                  <a:srgbClr val="0BD0D9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  <a:t>А.Л.Семенов</a:t>
            </a:r>
            <a:r>
              <a:rPr lang="ru-RU" sz="5400" dirty="0">
                <a:solidFill>
                  <a:srgbClr val="0BD0D9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err="1">
                <a:solidFill>
                  <a:srgbClr val="0BD0D9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  <a:t>И.В.Ященко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Вариант 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436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7" y="188640"/>
            <a:ext cx="9087649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51520" y="4293096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1,8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51520" y="4894177"/>
            <a:ext cx="64008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5470241"/>
            <a:ext cx="64008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-1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7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7"/>
            <a:ext cx="8712968" cy="166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3154993"/>
            <a:ext cx="4680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Ответ. </a:t>
            </a:r>
            <a:r>
              <a:rPr lang="en-US" sz="3200" dirty="0" smtClean="0"/>
              <a:t>9840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1125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1"/>
            <a:ext cx="8712968" cy="504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5813850"/>
            <a:ext cx="6400800" cy="1044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16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1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67" y="764704"/>
            <a:ext cx="891738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683568" y="43651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36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9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" y="323422"/>
            <a:ext cx="8919545" cy="3249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611560" y="429309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11060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89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7722"/>
            <a:ext cx="882047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51520" y="4737348"/>
            <a:ext cx="6400800" cy="5638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19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66733" y="5301208"/>
            <a:ext cx="6400800" cy="5638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0,48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42054" y="5795799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200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8987871" cy="533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67544" y="5697252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5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2"/>
          <p:cNvSpPr txBox="1">
            <a:spLocks noGrp="1"/>
          </p:cNvSpPr>
          <p:nvPr>
            <p:ph idx="1"/>
          </p:nvPr>
        </p:nvSpPr>
        <p:spPr>
          <a:xfrm>
            <a:off x="304970" y="3789040"/>
            <a:ext cx="8229600" cy="1972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9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2" y="692696"/>
            <a:ext cx="878497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4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76722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95536" y="479715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0,95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544522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 smtClean="0">
                <a:solidFill>
                  <a:schemeClr val="tx1"/>
                </a:solidFill>
              </a:rPr>
              <a:t>Ответ. 450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47</Words>
  <Application>Microsoft Office PowerPoint</Application>
  <PresentationFormat>Экран (4:3)</PresentationFormat>
  <Paragraphs>17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ЕГЭ-2012 А.Л.Семенов, И.В.Ященко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Семенов ЕГЭ-2012</dc:title>
  <dc:creator>Алла</dc:creator>
  <cp:lastModifiedBy>hitech</cp:lastModifiedBy>
  <cp:revision>3</cp:revision>
  <dcterms:created xsi:type="dcterms:W3CDTF">2012-02-26T11:48:29Z</dcterms:created>
  <dcterms:modified xsi:type="dcterms:W3CDTF">2012-03-03T19:44:01Z</dcterms:modified>
</cp:coreProperties>
</file>