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4" r:id="rId3"/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733660-CFC0-4A35-B5B2-BE77D74F7657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1323F5-0EF5-451E-B3FE-8DDB08ECC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3168352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</a:rPr>
              <a:t>Учебный модуль</a:t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</a:rPr>
            </a:br>
            <a:r>
              <a:rPr lang="ru-RU" sz="6000" i="1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  <a:latin typeface="Georgia" pitchFamily="18" charset="0"/>
              </a:rPr>
              <a:t>«</a:t>
            </a:r>
            <a:r>
              <a:rPr lang="ru-RU" sz="6000" i="1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  <a:latin typeface="Georgia" pitchFamily="18" charset="0"/>
              </a:rPr>
              <a:t>Электронный журнал»</a:t>
            </a:r>
            <a:endParaRPr lang="ru-RU" sz="6000" i="1" dirty="0">
              <a:ln>
                <a:solidFill>
                  <a:schemeClr val="tx1"/>
                </a:solidFill>
              </a:ln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7. Показать журнал</a:t>
            </a:r>
            <a:endParaRPr lang="ru-RU" b="1" i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742955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6215074" y="2143116"/>
            <a:ext cx="1428760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285728"/>
            <a:ext cx="7982201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Наведя мышку на урок, можно добавить дополнительную колонку</a:t>
            </a:r>
            <a:endParaRPr lang="ru-RU" b="1" i="1" dirty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14488"/>
            <a:ext cx="371505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1714488"/>
            <a:ext cx="424269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8143900" y="3000372"/>
            <a:ext cx="357190" cy="2214578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Наведя мышку на букву «У» можно изменить тип урока</a:t>
            </a:r>
            <a:endParaRPr lang="ru-RU" b="1" i="1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48768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500174"/>
            <a:ext cx="332219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8001024" y="2643182"/>
            <a:ext cx="42862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8. Выставление </a:t>
            </a:r>
            <a:r>
              <a:rPr lang="ru-RU" b="1" i="1" dirty="0" smtClean="0"/>
              <a:t>оценок</a:t>
            </a:r>
            <a:endParaRPr lang="ru-RU" b="1" i="1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340880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1500174"/>
            <a:ext cx="50292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532451" y="1142984"/>
            <a:ext cx="19346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Правой кнопкой</a:t>
            </a:r>
          </a:p>
          <a:p>
            <a:r>
              <a:rPr lang="ru-RU" b="1" dirty="0" smtClean="0"/>
              <a:t> мышки </a:t>
            </a:r>
          </a:p>
          <a:p>
            <a:r>
              <a:rPr lang="ru-RU" b="1" dirty="0" smtClean="0"/>
              <a:t>можно добавить </a:t>
            </a:r>
          </a:p>
          <a:p>
            <a:r>
              <a:rPr lang="ru-RU" b="1" dirty="0" smtClean="0"/>
              <a:t>комментарий</a:t>
            </a:r>
            <a:endParaRPr lang="ru-RU" b="1" dirty="0"/>
          </a:p>
        </p:txBody>
      </p:sp>
      <p:sp>
        <p:nvSpPr>
          <p:cNvPr id="8" name="Выноска 1 7"/>
          <p:cNvSpPr/>
          <p:nvPr/>
        </p:nvSpPr>
        <p:spPr>
          <a:xfrm>
            <a:off x="6500826" y="1142984"/>
            <a:ext cx="2071702" cy="1357322"/>
          </a:xfrm>
          <a:prstGeom prst="borderCallout1">
            <a:avLst>
              <a:gd name="adj1" fmla="val 45483"/>
              <a:gd name="adj2" fmla="val -2028"/>
              <a:gd name="adj3" fmla="val 112500"/>
              <a:gd name="adj4" fmla="val -38333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9.Просмотр </a:t>
            </a:r>
            <a:r>
              <a:rPr lang="ru-RU" b="1" i="1" dirty="0" smtClean="0"/>
              <a:t>своего расписания</a:t>
            </a:r>
            <a:endParaRPr lang="ru-RU" b="1" i="1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85926"/>
            <a:ext cx="860925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642910" y="2071678"/>
            <a:ext cx="250033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b="1" i="1" dirty="0" smtClean="0"/>
              <a:t>Домашнее задание</a:t>
            </a:r>
            <a:endParaRPr lang="ru-RU" b="1" i="1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47664" y="3573016"/>
            <a:ext cx="59766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Выноска 1 5"/>
          <p:cNvSpPr/>
          <p:nvPr/>
        </p:nvSpPr>
        <p:spPr>
          <a:xfrm>
            <a:off x="3000364" y="1214422"/>
            <a:ext cx="3786214" cy="1357322"/>
          </a:xfrm>
          <a:prstGeom prst="borderCallout1">
            <a:avLst>
              <a:gd name="adj1" fmla="val 47058"/>
              <a:gd name="adj2" fmla="val 460"/>
              <a:gd name="adj3" fmla="val 197422"/>
              <a:gd name="adj4" fmla="val -28739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822165" y="3107529"/>
            <a:ext cx="1143008" cy="714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571868" y="3143248"/>
            <a:ext cx="1143008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87824" y="1196752"/>
            <a:ext cx="37862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выберите класс,  предмет, учебный период 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500042"/>
            <a:ext cx="6767574" cy="535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b="1" i="1" dirty="0" smtClean="0"/>
              <a:t>отчетность</a:t>
            </a:r>
            <a:endParaRPr lang="ru-RU" b="1" i="1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14422"/>
            <a:ext cx="3857652" cy="533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082354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latin typeface="Georgia" pitchFamily="18" charset="0"/>
              </a:rPr>
              <a:t>Контролем служит проверка администратором заполнения электронного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63688" y="188640"/>
            <a:ext cx="6172200" cy="792088"/>
          </a:xfrm>
        </p:spPr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Цели данного модуля:</a:t>
            </a:r>
            <a:endParaRPr lang="ru-RU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979712" y="1484784"/>
            <a:ext cx="6624736" cy="40324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Научить начинающих пользователь ПК заходить в электронный </a:t>
            </a:r>
            <a:r>
              <a:rPr lang="ru-RU" sz="2400" dirty="0" smtClean="0">
                <a:solidFill>
                  <a:schemeClr val="tx1"/>
                </a:solidFill>
              </a:rPr>
              <a:t>журнал;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Выставлять оценки и комментарии к ним;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Находить нужный период обучения;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Менять тип урока;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Записывать домашнее задание;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Познакомить с имеющейся в электронном журнале отчетностью.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24942"/>
          </a:xfrm>
        </p:spPr>
        <p:txBody>
          <a:bodyPr/>
          <a:lstStyle/>
          <a:p>
            <a:pPr algn="ctr"/>
            <a:r>
              <a:rPr lang="ru-RU" b="1" i="1" dirty="0" smtClean="0">
                <a:latin typeface="Arial" pitchFamily="34" charset="0"/>
                <a:cs typeface="Arial" pitchFamily="34" charset="0"/>
              </a:rPr>
              <a:t>1. Введите адрес сайта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83064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857224" y="1428736"/>
            <a:ext cx="7072362" cy="571504"/>
          </a:xfrm>
          <a:prstGeom prst="flowChartAlternate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000924" cy="59202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.Введите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логин и пароль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72771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6286512" y="2714620"/>
            <a:ext cx="2214578" cy="1285884"/>
          </a:xfrm>
          <a:prstGeom prst="flowChartAlternate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724942"/>
          </a:xfrm>
        </p:spPr>
        <p:txBody>
          <a:bodyPr/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3. Откройте журнал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928513"/>
            <a:ext cx="7467600" cy="421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5857884" y="2500306"/>
            <a:ext cx="1071570" cy="500066"/>
          </a:xfrm>
          <a:prstGeom prst="flowChartAlternate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4. Введите логин и пароль повторно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81247" y="1600200"/>
            <a:ext cx="681950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5929322" y="2643182"/>
            <a:ext cx="2214578" cy="1285884"/>
          </a:xfrm>
          <a:prstGeom prst="flowChartAlternate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5. </a:t>
            </a:r>
            <a:r>
              <a:rPr lang="ru-RU" b="1" i="1" dirty="0"/>
              <a:t>В</a:t>
            </a:r>
            <a:r>
              <a:rPr lang="ru-RU" b="1" i="1" dirty="0" smtClean="0"/>
              <a:t>ыберите класс и предмет</a:t>
            </a:r>
            <a:endParaRPr lang="ru-RU" b="1" i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842968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7-конечная звезда 4"/>
          <p:cNvSpPr/>
          <p:nvPr/>
        </p:nvSpPr>
        <p:spPr>
          <a:xfrm>
            <a:off x="857224" y="1428736"/>
            <a:ext cx="1357322" cy="1643074"/>
          </a:xfrm>
          <a:prstGeom prst="star7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6. Выберите учебную неделю</a:t>
            </a:r>
            <a:endParaRPr lang="ru-RU" b="1" i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844437"/>
            <a:ext cx="7467600" cy="4385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8-конечная звезда 7"/>
          <p:cNvSpPr/>
          <p:nvPr/>
        </p:nvSpPr>
        <p:spPr>
          <a:xfrm>
            <a:off x="3786182" y="1357298"/>
            <a:ext cx="2714644" cy="5143536"/>
          </a:xfrm>
          <a:prstGeom prst="star8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Или месяц </a:t>
            </a:r>
            <a:endParaRPr lang="ru-RU" b="1" i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8834603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2714612" y="2357430"/>
            <a:ext cx="4286280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</TotalTime>
  <Words>130</Words>
  <Application>Microsoft Office PowerPoint</Application>
  <PresentationFormat>Экран (4:3)</PresentationFormat>
  <Paragraphs>28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Учебный модуль  «Электронный журнал»</vt:lpstr>
      <vt:lpstr>Цели данного модуля:</vt:lpstr>
      <vt:lpstr>1. Введите адрес сайта</vt:lpstr>
      <vt:lpstr>2.Введите логин и пароль</vt:lpstr>
      <vt:lpstr>3. Откройте журнал</vt:lpstr>
      <vt:lpstr>4. Введите логин и пароль повторно</vt:lpstr>
      <vt:lpstr>5. Выберите класс и предмет</vt:lpstr>
      <vt:lpstr>6. Выберите учебную неделю</vt:lpstr>
      <vt:lpstr>Или месяц </vt:lpstr>
      <vt:lpstr>7. Показать журнал</vt:lpstr>
      <vt:lpstr>Слайд 11</vt:lpstr>
      <vt:lpstr>Наведя мышку на урок, можно добавить дополнительную колонку</vt:lpstr>
      <vt:lpstr>Наведя мышку на букву «У» можно изменить тип урока</vt:lpstr>
      <vt:lpstr>8. Выставление оценок</vt:lpstr>
      <vt:lpstr>9.Просмотр своего расписания</vt:lpstr>
      <vt:lpstr>Домашнее задание</vt:lpstr>
      <vt:lpstr>Слайд 17</vt:lpstr>
      <vt:lpstr>отчетность</vt:lpstr>
      <vt:lpstr>Контролем служит проверка администратором заполнения электронного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Введите адрес сайта</dc:title>
  <dc:creator>Svetochka</dc:creator>
  <cp:lastModifiedBy>Asus</cp:lastModifiedBy>
  <cp:revision>11</cp:revision>
  <dcterms:created xsi:type="dcterms:W3CDTF">2011-09-14T13:37:13Z</dcterms:created>
  <dcterms:modified xsi:type="dcterms:W3CDTF">2012-10-10T15:05:12Z</dcterms:modified>
</cp:coreProperties>
</file>