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60" r:id="rId4"/>
    <p:sldId id="265" r:id="rId5"/>
    <p:sldId id="267" r:id="rId6"/>
    <p:sldId id="279" r:id="rId7"/>
    <p:sldId id="278" r:id="rId8"/>
    <p:sldId id="270" r:id="rId9"/>
    <p:sldId id="275" r:id="rId10"/>
    <p:sldId id="277" r:id="rId11"/>
    <p:sldId id="280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99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18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762B3-4752-4AB4-A42A-E185C69480B3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2F28E-F1B7-404B-B7F0-295E4C3E1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EE70E-3B72-4BAC-BE5C-A7029160608F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83EF1-B342-4739-A728-2D6A1E6D15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FD215-AF73-495E-A228-FF1EB7AC20D4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FABA3-DAAA-4C41-8CBB-60406B386F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7259A-8257-4A22-92E3-331066168CFB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B1568-5E3E-4329-A910-023778C0D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C9BC4-D774-40D7-8B67-A72B28AB59B9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CD9CF-6842-4734-958E-5C96166AA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A620D-7576-4153-910C-98383AF08B35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D07CE-3639-4856-A179-A77084D8F8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E3BA3-5BE1-4BF9-8957-EC5E32CDDBD4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7AADB-8D19-4E47-BE5A-24281CA26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7CAE97-3482-4377-8DD1-4F4216D35E2B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F3360-170D-4738-883B-9F0DDE704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61F0C-FB91-49AD-86B8-6B776AE45493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9FB88-3A9B-4CAE-AC57-A53B187797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0EE83-A4AC-4D9C-B71D-8597029210C0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52867-C2EC-4D28-97B7-ED0800161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C8A89-1D94-40B7-832D-92FE437D2E4A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D932A-9663-4A4B-8DDC-50AA4A2510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096272-F0D9-4140-9461-0EC12BD44485}" type="datetimeFigureOut">
              <a:rPr lang="ru-RU" smtClean="0"/>
              <a:pPr>
                <a:defRPr/>
              </a:pPr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90080C-9060-47F8-B5F4-F37B82BE5C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494458" cy="15430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ПРОСВЕЩЕНИЯ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НРАВСТВЕННОСТИ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14480" y="3286124"/>
            <a:ext cx="52084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Личность</a:t>
            </a:r>
            <a:b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формируется постепенно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5286388"/>
            <a:ext cx="4208310" cy="13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4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Князева Ольга Валерьевна, учитель истории и духовного краеведения Подмосковья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Documents and Settings\Preinstallation\Рабочий стол\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7283" y="4714884"/>
            <a:ext cx="2682419" cy="19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solngo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142853"/>
            <a:ext cx="10099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0"/>
            <a:ext cx="8429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Комитет по народному образованию Администрации </a:t>
            </a:r>
          </a:p>
          <a:p>
            <a:pPr algn="ctr"/>
            <a:r>
              <a:rPr lang="ru-RU" sz="1400" b="1" dirty="0" err="1">
                <a:latin typeface="Calibri" pitchFamily="34" charset="0"/>
              </a:rPr>
              <a:t>Солнечногорского</a:t>
            </a:r>
            <a:r>
              <a:rPr lang="ru-RU" sz="1400" b="1" dirty="0">
                <a:latin typeface="Calibri" pitchFamily="34" charset="0"/>
              </a:rPr>
              <a:t> муниципального района</a:t>
            </a:r>
          </a:p>
          <a:p>
            <a:pPr algn="ctr"/>
            <a:r>
              <a:rPr lang="ru-RU" sz="1600" b="1" dirty="0">
                <a:latin typeface="Calibri" pitchFamily="34" charset="0"/>
              </a:rPr>
              <a:t> </a:t>
            </a:r>
          </a:p>
          <a:p>
            <a:pPr algn="ctr"/>
            <a:r>
              <a:rPr lang="ru-RU" sz="1600" b="1" dirty="0" smtClean="0">
                <a:latin typeface="Calibri" pitchFamily="34" charset="0"/>
              </a:rPr>
              <a:t>МОУ СРЕДНЯЯ </a:t>
            </a:r>
            <a:r>
              <a:rPr lang="ru-RU" sz="1600" b="1" dirty="0">
                <a:latin typeface="Calibri" pitchFamily="34" charset="0"/>
              </a:rPr>
              <a:t>ОБЩЕОБРАЗОВАТЕЛЬНАЯ ШКОЛА № 5 </a:t>
            </a:r>
          </a:p>
          <a:p>
            <a:pPr algn="ctr"/>
            <a:r>
              <a:rPr lang="ru-RU" sz="1600" b="1" dirty="0">
                <a:latin typeface="Calibri" pitchFamily="34" charset="0"/>
              </a:rPr>
              <a:t>с углубленным изучением отдельных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J:\кубинка\S4300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5206944" cy="390520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9" name="Picture 9" descr="C:\Users\User\Desktop\arh-406x6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567125"/>
            <a:ext cx="2226825" cy="32908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7" name="Picture 7" descr="C:\Users\User\Desktop\dp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3" y="3929066"/>
            <a:ext cx="3682997" cy="276224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8" name="Picture 8" descr="C:\Users\User\Desktop\kubink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642918"/>
            <a:ext cx="3263884" cy="290703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10" name="Picture 10" descr="C:\Users\User\Desktop\p110_clip_image0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4323"/>
            <a:ext cx="3500430" cy="251367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0" y="0"/>
            <a:ext cx="6040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Всероссийский духовный фестиваль 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«Верность Отечеству»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:\кубинка\S4300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4273"/>
            <a:ext cx="4578302" cy="3433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7" name="Picture 3" descr="J:\кубинка\S43001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8" name="Picture 4" descr="J:\кубинка\S43001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643470" cy="348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90" name="Picture 6" descr="L:\грамот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214" y="0"/>
            <a:ext cx="4831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49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Нравственность 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- </a:t>
            </a:r>
            <a:r>
              <a:rPr lang="ru-RU" sz="6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основа </a:t>
            </a:r>
            <a:r>
              <a:rPr lang="ru-RU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всех </a:t>
            </a: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человеческих ценностей.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00490" y="4643446"/>
            <a:ext cx="5043510" cy="75724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Альберт Эйнштейн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010" name="Picture 2" descr="C:\Users\User\Desktop\7430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-214338"/>
            <a:ext cx="8643965" cy="1785950"/>
          </a:xfrm>
          <a:prstGeom prst="rect">
            <a:avLst/>
          </a:prstGeom>
          <a:noFill/>
        </p:spPr>
      </p:pic>
      <p:pic>
        <p:nvPicPr>
          <p:cNvPr id="5" name="Picture 2" descr="C:\Users\User\Desktop\7430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285720" y="5072050"/>
            <a:ext cx="8643965" cy="1785950"/>
          </a:xfrm>
          <a:prstGeom prst="rect">
            <a:avLst/>
          </a:prstGeom>
          <a:noFill/>
        </p:spPr>
      </p:pic>
      <p:pic>
        <p:nvPicPr>
          <p:cNvPr id="43011" name="Picture 3" descr="C:\Users\User\Desktop\b252c47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9100" y="1556792"/>
            <a:ext cx="8305800" cy="374441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Духовность направляет наше поведение и воплощается в плодах нашей деятельности.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М. С. Каган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7430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0"/>
            <a:ext cx="7751790" cy="1362075"/>
          </a:xfrm>
          <a:prstGeom prst="rect">
            <a:avLst/>
          </a:prstGeom>
          <a:noFill/>
        </p:spPr>
      </p:pic>
      <p:pic>
        <p:nvPicPr>
          <p:cNvPr id="6148" name="Picture 4" descr="C:\Users\User\Desktop\7430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571472" y="5495925"/>
            <a:ext cx="7786742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24003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E:\Рождественские чтения\510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3000396" cy="393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:\Рождественские чтения\i_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00174"/>
            <a:ext cx="314324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E:\Рождественские чтения\vasnetsov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000504"/>
            <a:ext cx="3000364" cy="225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E:\Рождественские чтения\32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214818"/>
            <a:ext cx="3113077" cy="232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143108" y="0"/>
            <a:ext cx="43252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Князь Владимир Святой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(Красное Солнышко)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Рождественские чтения\b3de3d6531b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2967469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Рождественские чтения\img_188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3150178" cy="236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142852"/>
            <a:ext cx="44005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</a:rPr>
              <a:t>Святые Борис и Глеб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</a:endParaRPr>
          </a:p>
        </p:txBody>
      </p:sp>
      <p:pic>
        <p:nvPicPr>
          <p:cNvPr id="14342" name="Picture 6" descr="J:\Рождественские чтения\66f041e16a60928b05a7e228a89c3799autor_i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857628"/>
            <a:ext cx="5786478" cy="287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ождественские чтения\7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413" y="188913"/>
            <a:ext cx="3465512" cy="525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3" descr="E:\Рождественские чтения\4140032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5592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E:\Рождественские чтения\03_clip_image008_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093913"/>
            <a:ext cx="3800475" cy="476408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5357826"/>
            <a:ext cx="5776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Троице-сергиева</a:t>
            </a: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лавра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64" name="Picture 4" descr="C:\Users\User\Desktop\0_60662_5151575c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8288"/>
            <a:ext cx="3071834" cy="422641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5" name="Picture 5" descr="C:\Users\User\Desktop\523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078055" cy="422835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3" name="Picture 3" descr="C:\Users\User\Desktop\0_6033a_772fcadd_X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68541"/>
            <a:ext cx="2500330" cy="308945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6" name="Picture 6" descr="C:\Users\User\Desktop\lavra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937040"/>
            <a:ext cx="2571768" cy="292096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2" name="Picture 2" descr="C:\Users\User\Desktop\00497_1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9665" y="1071546"/>
            <a:ext cx="6191292" cy="464347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:\Презентация\S43000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929190" cy="369689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5" name="Picture 3" descr="J:\Презентация\S43000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696892"/>
            <a:ext cx="4214810" cy="316110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J:\Презентация\S43000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911182"/>
            <a:ext cx="3929090" cy="294681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J:\Презентация\S43000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14290"/>
            <a:ext cx="2518172" cy="335756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E:\Рождественские чтения\dimitrii_solonski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79596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Рождественские чтения\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142984"/>
            <a:ext cx="2611035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:\Рождественские чтения\9654697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2788043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Рождественские чтения\05mor0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286256"/>
            <a:ext cx="3250860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-142900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Преподобный Сергий Радонежский –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briola" pitchFamily="82" charset="0"/>
              </a:rPr>
              <a:t>игумен Земли Русской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L:\для школы\IMG_13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290"/>
            <a:ext cx="4179660" cy="2786082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7" descr="E:\Рождественские чтения\DSCN70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4286280" cy="321471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E:\Рождественские чтения\фотоН.И. 0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125521"/>
            <a:ext cx="3429023" cy="2571768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E:\Рождественские чтения\P10709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143380"/>
            <a:ext cx="3333772" cy="250033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E:\Рождественские чтения\IMG_82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52" y="2357430"/>
            <a:ext cx="3645074" cy="2717295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55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 ПРОСВЕЩЕНИЯ К НРАВСТВЕННОСТИ</vt:lpstr>
      <vt:lpstr> “… Духовность направляет наше поведение и воплощается в плодах нашей деятельности.”              М. С. Каган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Нравственность - основа  всех человеческих ценностей.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формируется постепенно</dc:title>
  <dc:creator>Тамара Пичугина</dc:creator>
  <cp:lastModifiedBy>Александр</cp:lastModifiedBy>
  <cp:revision>32</cp:revision>
  <dcterms:created xsi:type="dcterms:W3CDTF">2011-11-23T09:52:26Z</dcterms:created>
  <dcterms:modified xsi:type="dcterms:W3CDTF">2012-10-01T17:19:39Z</dcterms:modified>
</cp:coreProperties>
</file>