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D088E-0C27-483C-9212-A0DD8B87E1B0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9A1A2-2928-4397-A74F-D631A5EC64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D2904-8730-47F7-B6CE-3C74FFF0AD4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9A1A2-2928-4397-A74F-D631A5EC644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85D2B-7403-430B-AC8C-CB3D43BF8BA5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6907-D6D5-40D5-9953-15C3CB8C4A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1;&#1102;&#1076;&#1084;&#1080;&#1083;&#1072;\Desktop\&#1080;&#1085;&#1090;&#1077;&#1083;&#1080;&#1075;&#1088;&#1072;\&#1087;&#1088;&#1086;&#1095;&#1090;&#1080;\052%20&#1064;&#1058;&#1056;&#1040;&#1059;&#1057;%20-%20&#1058;&#1040;&#1050;%20&#1043;&#1054;&#1042;&#1054;&#1056;&#1048;&#1051;%20&#1047;&#1040;&#1056;&#1040;&#1058;&#1059;&#1057;&#1058;&#1056;&#1040;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&#1051;&#1102;&#1076;&#1084;&#1080;&#1083;&#1072;\Desktop\&#1080;&#1085;&#1090;&#1077;&#1083;&#1080;&#1075;&#1088;&#1072;\&#1087;&#1088;&#1086;&#1095;&#1090;&#1080;\winners.mp3" TargetMode="External"/><Relationship Id="rId1" Type="http://schemas.openxmlformats.org/officeDocument/2006/relationships/audio" Target="file:///C:\Users\&#1051;&#1102;&#1076;&#1084;&#1080;&#1083;&#1072;\Desktop\&#1080;&#1085;&#1090;&#1077;&#1083;&#1080;&#1075;&#1088;&#1072;\&#1087;&#1088;&#1086;&#1095;&#1090;&#1080;\Homage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6" Type="http://schemas.openxmlformats.org/officeDocument/2006/relationships/slide" Target="slide15.xml"/><Relationship Id="rId1" Type="http://schemas.openxmlformats.org/officeDocument/2006/relationships/audio" Target="file:///C:\Users\&#1051;&#1102;&#1076;&#1084;&#1080;&#1083;&#1072;\Desktop\&#1080;&#1085;&#1090;&#1077;&#1083;&#1080;&#1075;&#1088;&#1072;\&#1087;&#1088;&#1086;&#1095;&#1090;&#1080;\&#1074;&#1086;&#1083;&#1095;&#1086;&#1082;.mp3" TargetMode="Externa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image" Target="../media/image3.png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1;&#1102;&#1076;&#1084;&#1080;&#1083;&#1072;\Desktop\&#1080;&#1085;&#1090;&#1077;&#1083;&#1080;&#1075;&#1088;&#1072;\&#1087;&#1088;&#1086;&#1095;&#1090;&#1080;\black_box.mp3" TargetMode="Externa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ov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600" y="76200"/>
            <a:ext cx="8940800" cy="67056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00100" y="5072074"/>
            <a:ext cx="512945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нтеллектуальная</a:t>
            </a:r>
          </a:p>
          <a:p>
            <a:pPr algn="ctr"/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</a:t>
            </a:r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атематическая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игра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052 ШТРАУС - ТАК ГОВОРИЛ ЗАРАТУСТР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429652" y="35716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5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мальчика столько же сестер, сколько 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братьев</a:t>
            </a:r>
            <a:r>
              <a:rPr lang="ru-RU" dirty="0" smtClean="0"/>
              <a:t>, а у его сестры вдвое меньше </a:t>
            </a:r>
            <a:r>
              <a:rPr lang="ru-RU" dirty="0" smtClean="0"/>
              <a:t>сестер,</a:t>
            </a:r>
          </a:p>
          <a:p>
            <a:pPr>
              <a:buNone/>
            </a:pPr>
            <a:r>
              <a:rPr lang="ru-RU" dirty="0" smtClean="0"/>
              <a:t>чем </a:t>
            </a:r>
            <a:r>
              <a:rPr lang="ru-RU" dirty="0" smtClean="0"/>
              <a:t>братьев. Сколько в этой семье братьев </a:t>
            </a:r>
            <a:r>
              <a:rPr lang="ru-RU" dirty="0" smtClean="0"/>
              <a:t>и</a:t>
            </a:r>
          </a:p>
          <a:p>
            <a:pPr>
              <a:buNone/>
            </a:pPr>
            <a:r>
              <a:rPr lang="ru-RU" dirty="0" smtClean="0"/>
              <a:t>сколько </a:t>
            </a:r>
            <a:r>
              <a:rPr lang="ru-RU" dirty="0" smtClean="0"/>
              <a:t>сестер?</a:t>
            </a:r>
            <a:endParaRPr lang="ru-RU" dirty="0"/>
          </a:p>
        </p:txBody>
      </p:sp>
      <p:pic>
        <p:nvPicPr>
          <p:cNvPr id="4" name="Рисунок 3" descr="oaxl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4572008"/>
            <a:ext cx="1428760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5074" y="478632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 брата, 3 сестры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4500570"/>
            <a:ext cx="185738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Забор для математических </a:t>
            </a:r>
            <a:r>
              <a:rPr lang="ru-RU" dirty="0" smtClean="0"/>
              <a:t>действий.</a:t>
            </a:r>
            <a:endParaRPr lang="ru-RU" dirty="0"/>
          </a:p>
        </p:txBody>
      </p:sp>
      <p:pic>
        <p:nvPicPr>
          <p:cNvPr id="4" name="Рисунок 3" descr="oaxl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4286256"/>
            <a:ext cx="1428760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9322" y="442913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скобки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4214818"/>
            <a:ext cx="185738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Мужчина живет на 17-м этаже. Если он </a:t>
            </a:r>
            <a:r>
              <a:rPr lang="ru-RU" dirty="0" smtClean="0"/>
              <a:t>один</a:t>
            </a:r>
          </a:p>
          <a:p>
            <a:pPr>
              <a:buNone/>
            </a:pPr>
            <a:r>
              <a:rPr lang="ru-RU" dirty="0" smtClean="0"/>
              <a:t>заходит </a:t>
            </a:r>
            <a:r>
              <a:rPr lang="ru-RU" dirty="0" smtClean="0"/>
              <a:t>в лифт, то поднимается до 9-го </a:t>
            </a:r>
            <a:r>
              <a:rPr lang="ru-RU" dirty="0" smtClean="0"/>
              <a:t>этажа,</a:t>
            </a:r>
          </a:p>
          <a:p>
            <a:pPr>
              <a:buNone/>
            </a:pPr>
            <a:r>
              <a:rPr lang="ru-RU" dirty="0" smtClean="0"/>
              <a:t>потом </a:t>
            </a:r>
            <a:r>
              <a:rPr lang="ru-RU" dirty="0" smtClean="0"/>
              <a:t>идет пешком. А до 17-го этажа </a:t>
            </a:r>
            <a:r>
              <a:rPr lang="ru-RU" dirty="0" smtClean="0"/>
              <a:t>он</a:t>
            </a:r>
          </a:p>
          <a:p>
            <a:pPr>
              <a:buNone/>
            </a:pPr>
            <a:r>
              <a:rPr lang="ru-RU" dirty="0" smtClean="0"/>
              <a:t>поднимается </a:t>
            </a:r>
            <a:r>
              <a:rPr lang="ru-RU" dirty="0" smtClean="0"/>
              <a:t>в дождливую погоду, или если </a:t>
            </a:r>
            <a:r>
              <a:rPr lang="ru-RU" dirty="0" smtClean="0"/>
              <a:t>с</a:t>
            </a:r>
          </a:p>
          <a:p>
            <a:pPr>
              <a:buNone/>
            </a:pPr>
            <a:r>
              <a:rPr lang="ru-RU" dirty="0" smtClean="0"/>
              <a:t>ним </a:t>
            </a:r>
            <a:r>
              <a:rPr lang="ru-RU" dirty="0" smtClean="0"/>
              <a:t>кто-нибудь заходит в </a:t>
            </a:r>
            <a:r>
              <a:rPr lang="ru-RU" dirty="0" smtClean="0"/>
              <a:t>лифт. Почему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Рисунок 3" descr="oaxl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4857760"/>
            <a:ext cx="1428760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628" y="4643446"/>
            <a:ext cx="3500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мужчина карлик, в дождливую погоду у него есть зонтик, и он зонтиком нажимает на кнопку, а если с ним поднимается попутчик, то он и нажимает на кнопку 17-го этажа.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4714884"/>
            <a:ext cx="3214710" cy="1785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“Моно” “</a:t>
            </a:r>
            <a:r>
              <a:rPr lang="ru-RU" dirty="0" err="1" smtClean="0"/>
              <a:t>ди</a:t>
            </a:r>
            <a:r>
              <a:rPr lang="ru-RU" dirty="0" smtClean="0"/>
              <a:t>” “поли” - это по-гречески;</a:t>
            </a:r>
          </a:p>
          <a:p>
            <a:pPr>
              <a:buNone/>
            </a:pPr>
            <a:r>
              <a:rPr lang="ru-RU" dirty="0" smtClean="0"/>
              <a:t>“</a:t>
            </a:r>
            <a:r>
              <a:rPr lang="ru-RU" dirty="0" smtClean="0"/>
              <a:t>уни” “</a:t>
            </a:r>
            <a:r>
              <a:rPr lang="ru-RU" dirty="0" err="1" smtClean="0"/>
              <a:t>би</a:t>
            </a:r>
            <a:r>
              <a:rPr lang="ru-RU" dirty="0" smtClean="0"/>
              <a:t>” “мульти” - это по-латыни.</a:t>
            </a:r>
          </a:p>
          <a:p>
            <a:pPr>
              <a:buNone/>
            </a:pPr>
            <a:r>
              <a:rPr lang="ru-RU" dirty="0" smtClean="0"/>
              <a:t>А </a:t>
            </a:r>
            <a:r>
              <a:rPr lang="ru-RU" dirty="0" smtClean="0"/>
              <a:t>как это будет по-русски?</a:t>
            </a:r>
            <a:endParaRPr lang="ru-RU" dirty="0"/>
          </a:p>
        </p:txBody>
      </p:sp>
      <p:pic>
        <p:nvPicPr>
          <p:cNvPr id="4" name="Рисунок 3" descr="oaxl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4286256"/>
            <a:ext cx="1428760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9322" y="442913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Один,два,много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4214818"/>
            <a:ext cx="185738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Вопрос №12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Математик, оказавшись случайно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небольшом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городке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желая хоть как-то убить время, решил подстричься. В городе имелось лишь два мастера, у каждого из них своя парикмахерская. Заглянув к одному мастеру, математик увидел, что в салоне грязно, сам мастер одет неряшливо, небрежно подстрижен. В салоне другого мастера было идеально чисто, а владелец был безукоризненно одет и аккуратно подстрижен. Поразмыслив, математик отправился к первому парикмахеру. Не могли бы вы объяснить причину столь странного на первый взгляд решения математика?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oaxl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5429264"/>
            <a:ext cx="1428760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3438" y="5143512"/>
            <a:ext cx="41434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Поскольку в городе лишь два парикмахера, то каждый мастер вынужден стричься у другого. Математик выбрал того из мастеров, кто лучше подстриг своего конкурента.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5000636"/>
            <a:ext cx="4143404" cy="164307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463_fca68ba0b87a05d8e47cc0b4749727ed-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785786" y="500041"/>
            <a:ext cx="7715304" cy="5786479"/>
          </a:xfrm>
          <a:prstGeom prst="rect">
            <a:avLst/>
          </a:prstGeom>
        </p:spPr>
      </p:pic>
      <p:pic>
        <p:nvPicPr>
          <p:cNvPr id="5" name="Homag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143768" y="6357958"/>
            <a:ext cx="304800" cy="304800"/>
          </a:xfrm>
          <a:prstGeom prst="rect">
            <a:avLst/>
          </a:prstGeom>
        </p:spPr>
      </p:pic>
      <p:pic>
        <p:nvPicPr>
          <p:cNvPr id="6" name="winners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4857752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3696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2421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772400" cy="1470025"/>
          </a:xfrm>
        </p:spPr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97709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273"/>
                <a:gridCol w="1744273"/>
                <a:gridCol w="1744273"/>
                <a:gridCol w="1744273"/>
              </a:tblGrid>
              <a:tr h="1415526"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3" action="ppaction://hlinksldjump"/>
                        </a:rPr>
                        <a:t>1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4" action="ppaction://hlinksldjump"/>
                        </a:rPr>
                        <a:t>2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5" action="ppaction://hlinksldjump"/>
                        </a:rPr>
                        <a:t>3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6" action="ppaction://hlinksldjump"/>
                        </a:rPr>
                        <a:t>4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415526"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7" action="ppaction://hlinksldjump"/>
                        </a:rPr>
                        <a:t>5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8" action="ppaction://hlinksldjump"/>
                        </a:rPr>
                        <a:t>6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9" action="ppaction://hlinksldjump"/>
                        </a:rPr>
                        <a:t>7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0" action="ppaction://hlinksldjump"/>
                        </a:rPr>
                        <a:t>8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415526"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1" action="ppaction://hlinksldjump"/>
                        </a:rPr>
                        <a:t>9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2" action="ppaction://hlinksldjump"/>
                        </a:rPr>
                        <a:t>10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3" action="ppaction://hlinksldjump"/>
                        </a:rPr>
                        <a:t>11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14" action="ppaction://hlinksldjump"/>
                        </a:rPr>
                        <a:t>12</a:t>
                      </a:r>
                      <a:endParaRPr lang="ru-RU" sz="8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волчо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5"/>
          <a:stretch>
            <a:fillRect/>
          </a:stretch>
        </p:blipFill>
        <p:spPr>
          <a:xfrm>
            <a:off x="857224" y="5786454"/>
            <a:ext cx="304800" cy="304800"/>
          </a:xfrm>
          <a:prstGeom prst="rect">
            <a:avLst/>
          </a:prstGeom>
        </p:spPr>
      </p:pic>
      <p:pic>
        <p:nvPicPr>
          <p:cNvPr id="6" name="Рисунок 5" descr="oaxl.jpg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57158" y="428604"/>
            <a:ext cx="1097280" cy="877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7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cap="none" dirty="0" smtClean="0"/>
              <a:t>Увидев на фронтоне старого особняка запись </a:t>
            </a:r>
            <a:r>
              <a:rPr lang="en-US" cap="none" dirty="0" smtClean="0"/>
              <a:t>MDCCLXXXIX</a:t>
            </a:r>
            <a:r>
              <a:rPr lang="ru-RU" cap="none" dirty="0" smtClean="0"/>
              <a:t>, вы узнаете, что этот дом был построен в…</a:t>
            </a:r>
            <a:br>
              <a:rPr lang="ru-RU" cap="none" dirty="0" smtClean="0"/>
            </a:br>
            <a:r>
              <a:rPr lang="ru-RU" cap="none" dirty="0" smtClean="0"/>
              <a:t>Назовите год постройки дома</a:t>
            </a:r>
            <a:r>
              <a:rPr lang="ru-RU" cap="none" dirty="0" smtClean="0"/>
              <a:t>.</a:t>
            </a:r>
          </a:p>
          <a:p>
            <a:pPr>
              <a:buNone/>
            </a:pPr>
            <a:r>
              <a:rPr lang="ru-RU" dirty="0" smtClean="0"/>
              <a:t>M - 1000, D – 500, </a:t>
            </a:r>
            <a:r>
              <a:rPr lang="ru-RU" dirty="0" smtClean="0"/>
              <a:t>С </a:t>
            </a:r>
            <a:r>
              <a:rPr lang="ru-RU" dirty="0" smtClean="0"/>
              <a:t>- 100,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L </a:t>
            </a:r>
            <a:r>
              <a:rPr lang="ru-RU" dirty="0" smtClean="0"/>
              <a:t>- 50, X - 10, V – 5, I – 1.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29322" y="514351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1789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5000636"/>
            <a:ext cx="1857388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  <p:pic>
        <p:nvPicPr>
          <p:cNvPr id="7" name="Рисунок 6" descr="oaxl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5000636"/>
            <a:ext cx="1097280" cy="877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А</a:t>
            </a:r>
            <a:r>
              <a:rPr lang="ru-RU" cap="none" dirty="0" smtClean="0"/>
              <a:t>нглии пишут так</a:t>
            </a:r>
            <a:r>
              <a:rPr lang="ru-RU" dirty="0" smtClean="0"/>
              <a:t>: 14</a:t>
            </a:r>
            <a:r>
              <a:rPr lang="ru-RU" b="1" cap="none" baseline="30000" dirty="0" smtClean="0"/>
              <a:t>.</a:t>
            </a:r>
            <a:r>
              <a:rPr lang="ru-RU" cap="none" baseline="30000" dirty="0" smtClean="0"/>
              <a:t> </a:t>
            </a:r>
            <a:r>
              <a:rPr lang="ru-RU" cap="none" dirty="0" smtClean="0"/>
              <a:t>382</a:t>
            </a:r>
          </a:p>
          <a:p>
            <a:pPr>
              <a:buNone/>
            </a:pPr>
            <a:r>
              <a:rPr lang="ru-RU" cap="none" dirty="0" smtClean="0"/>
              <a:t>В США так: 14.382</a:t>
            </a:r>
          </a:p>
          <a:p>
            <a:pPr>
              <a:buNone/>
            </a:pPr>
            <a:r>
              <a:rPr lang="ru-RU" cap="none" dirty="0" smtClean="0"/>
              <a:t>А как это пишут в России?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857884" y="4857760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14,382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29322" y="4786322"/>
            <a:ext cx="185738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  <p:pic>
        <p:nvPicPr>
          <p:cNvPr id="6" name="Рисунок 5" descr="oaxl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4857760"/>
            <a:ext cx="1097280" cy="877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№3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cap="none" dirty="0" smtClean="0"/>
              <a:t>Зайцы пилят бревно.</a:t>
            </a:r>
          </a:p>
          <a:p>
            <a:pPr>
              <a:buNone/>
            </a:pPr>
            <a:r>
              <a:rPr lang="ru-RU" cap="none" dirty="0" smtClean="0"/>
              <a:t>Они сделали 10 распилов.</a:t>
            </a:r>
          </a:p>
          <a:p>
            <a:pPr>
              <a:buNone/>
            </a:pPr>
            <a:r>
              <a:rPr lang="ru-RU" cap="none" dirty="0" smtClean="0"/>
              <a:t>Сколько получилось чурбачков?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72198" y="507207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11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4929198"/>
            <a:ext cx="185738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  <p:pic>
        <p:nvPicPr>
          <p:cNvPr id="6" name="Рисунок 5" descr="oaxl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4857760"/>
            <a:ext cx="1097280" cy="877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214818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№4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 похож на человечка,</a:t>
            </a:r>
          </a:p>
          <a:p>
            <a:pPr>
              <a:buNone/>
            </a:pPr>
            <a:r>
              <a:rPr lang="ru-RU" dirty="0" smtClean="0"/>
              <a:t>но имеет он сердечко,</a:t>
            </a:r>
          </a:p>
          <a:p>
            <a:pPr>
              <a:buNone/>
            </a:pPr>
            <a:r>
              <a:rPr lang="ru-RU" dirty="0" smtClean="0"/>
              <a:t>и работе круглый год</a:t>
            </a:r>
          </a:p>
          <a:p>
            <a:pPr>
              <a:buNone/>
            </a:pPr>
            <a:r>
              <a:rPr lang="ru-RU" dirty="0" smtClean="0"/>
              <a:t>он сердечко отдает.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oaxl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28794" y="4857760"/>
            <a:ext cx="1097280" cy="877824"/>
          </a:xfrm>
          <a:prstGeom prst="rect">
            <a:avLst/>
          </a:prstGeom>
        </p:spPr>
      </p:pic>
      <p:sp>
        <p:nvSpPr>
          <p:cNvPr id="5" name="Куб 4"/>
          <p:cNvSpPr/>
          <p:nvPr/>
        </p:nvSpPr>
        <p:spPr>
          <a:xfrm>
            <a:off x="4857752" y="3571876"/>
            <a:ext cx="3786214" cy="2643206"/>
          </a:xfrm>
          <a:prstGeom prst="cub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black_box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1000100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48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№5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Вдоль улицы стоит 100 домов. Мастера</a:t>
            </a:r>
          </a:p>
          <a:p>
            <a:pPr>
              <a:buNone/>
            </a:pPr>
            <a:r>
              <a:rPr lang="ru-RU" dirty="0" smtClean="0"/>
              <a:t>попросили изготовить номера для всех домов</a:t>
            </a:r>
          </a:p>
          <a:p>
            <a:pPr>
              <a:buNone/>
            </a:pPr>
            <a:r>
              <a:rPr lang="ru-RU" dirty="0" smtClean="0"/>
              <a:t>от 1 до 100. Чтобы выполнить заказ, он</a:t>
            </a:r>
          </a:p>
          <a:p>
            <a:pPr>
              <a:buNone/>
            </a:pPr>
            <a:r>
              <a:rPr lang="ru-RU" dirty="0" smtClean="0"/>
              <a:t>должен запастись цифрами. Подсчитайте,</a:t>
            </a:r>
          </a:p>
          <a:p>
            <a:pPr>
              <a:buNone/>
            </a:pPr>
            <a:r>
              <a:rPr lang="ru-RU" dirty="0" smtClean="0"/>
              <a:t>сколько девяток потребуется мастеру?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oaxl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4857760"/>
            <a:ext cx="1097280" cy="8778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72198" y="507207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20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4857760"/>
            <a:ext cx="185738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В клетке 3 кролика. 3 девочки попросили </a:t>
            </a:r>
            <a:r>
              <a:rPr lang="ru-RU" dirty="0" smtClean="0"/>
              <a:t>по</a:t>
            </a:r>
          </a:p>
          <a:p>
            <a:pPr lvl="0">
              <a:buNone/>
            </a:pPr>
            <a:r>
              <a:rPr lang="ru-RU" dirty="0" smtClean="0"/>
              <a:t>одному </a:t>
            </a:r>
            <a:r>
              <a:rPr lang="ru-RU" dirty="0" smtClean="0"/>
              <a:t>кролику. Каждой дали кролика, и </a:t>
            </a:r>
            <a:r>
              <a:rPr lang="ru-RU" dirty="0" smtClean="0"/>
              <a:t>все</a:t>
            </a:r>
          </a:p>
          <a:p>
            <a:pPr lvl="0">
              <a:buNone/>
            </a:pPr>
            <a:r>
              <a:rPr lang="ru-RU" dirty="0" smtClean="0"/>
              <a:t>же </a:t>
            </a:r>
            <a:r>
              <a:rPr lang="ru-RU" dirty="0" smtClean="0"/>
              <a:t>в клетке остался один кролик. Как </a:t>
            </a:r>
            <a:r>
              <a:rPr lang="ru-RU" dirty="0" smtClean="0"/>
              <a:t>это</a:t>
            </a:r>
          </a:p>
          <a:p>
            <a:pPr lvl="0">
              <a:buNone/>
            </a:pPr>
            <a:r>
              <a:rPr lang="ru-RU" dirty="0" smtClean="0"/>
              <a:t>могло </a:t>
            </a:r>
            <a:r>
              <a:rPr lang="ru-RU" dirty="0" smtClean="0"/>
              <a:t>случиться?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oaxl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4857760"/>
            <a:ext cx="1097280" cy="8778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72198" y="5000636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Одна девочка забрала кролика с клеткой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5000636"/>
            <a:ext cx="185738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озере росли лилии. Каждый день их </a:t>
            </a:r>
            <a:r>
              <a:rPr lang="ru-RU" dirty="0" smtClean="0"/>
              <a:t>число</a:t>
            </a:r>
          </a:p>
          <a:p>
            <a:pPr>
              <a:buNone/>
            </a:pPr>
            <a:r>
              <a:rPr lang="ru-RU" dirty="0" smtClean="0"/>
              <a:t>удваивалось</a:t>
            </a:r>
            <a:r>
              <a:rPr lang="ru-RU" dirty="0" smtClean="0"/>
              <a:t>, и на 20-й день заросло </a:t>
            </a:r>
            <a:r>
              <a:rPr lang="ru-RU" dirty="0" smtClean="0"/>
              <a:t>все</a:t>
            </a:r>
          </a:p>
          <a:p>
            <a:pPr>
              <a:buNone/>
            </a:pPr>
            <a:r>
              <a:rPr lang="ru-RU" dirty="0" smtClean="0"/>
              <a:t>озеро</a:t>
            </a:r>
            <a:r>
              <a:rPr lang="ru-RU" dirty="0" smtClean="0"/>
              <a:t>. На какой день заросла </a:t>
            </a:r>
            <a:r>
              <a:rPr lang="ru-RU" dirty="0" smtClean="0"/>
              <a:t>половина</a:t>
            </a:r>
          </a:p>
          <a:p>
            <a:pPr>
              <a:buNone/>
            </a:pPr>
            <a:r>
              <a:rPr lang="ru-RU" dirty="0" smtClean="0"/>
              <a:t>озера</a:t>
            </a:r>
            <a:r>
              <a:rPr lang="ru-RU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(</a:t>
            </a:r>
            <a:r>
              <a:rPr lang="ru-RU" dirty="0" smtClean="0"/>
              <a:t>На 19-й.)</a:t>
            </a:r>
            <a:endParaRPr lang="ru-RU" dirty="0"/>
          </a:p>
        </p:txBody>
      </p:sp>
      <p:pic>
        <p:nvPicPr>
          <p:cNvPr id="4" name="Рисунок 3" descr="oaxl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4429132"/>
            <a:ext cx="1097280" cy="8778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388" y="4429132"/>
            <a:ext cx="1857388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ответ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521</Words>
  <Application>Microsoft Office PowerPoint</Application>
  <PresentationFormat>Экран (4:3)</PresentationFormat>
  <Paragraphs>94</Paragraphs>
  <Slides>15</Slides>
  <Notes>2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Вопросы</vt:lpstr>
      <vt:lpstr>Вопрос№1</vt:lpstr>
      <vt:lpstr>Вопрос № 2</vt:lpstr>
      <vt:lpstr>Вопрос №3 </vt:lpstr>
      <vt:lpstr>Вопрос №4 </vt:lpstr>
      <vt:lpstr>Вопрос №5 </vt:lpstr>
      <vt:lpstr>Вопрос №6</vt:lpstr>
      <vt:lpstr>Вопрос № 7</vt:lpstr>
      <vt:lpstr>Вопрос №8</vt:lpstr>
      <vt:lpstr>Вопрос №9</vt:lpstr>
      <vt:lpstr>Вопрос №10</vt:lpstr>
      <vt:lpstr>Вопрос №11</vt:lpstr>
      <vt:lpstr>Вопрос №12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20</cp:revision>
  <dcterms:created xsi:type="dcterms:W3CDTF">2012-02-26T16:40:39Z</dcterms:created>
  <dcterms:modified xsi:type="dcterms:W3CDTF">2012-02-27T16:29:16Z</dcterms:modified>
</cp:coreProperties>
</file>