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52" autoAdjust="0"/>
  </p:normalViewPr>
  <p:slideViewPr>
    <p:cSldViewPr>
      <p:cViewPr varScale="1">
        <p:scale>
          <a:sx n="48" d="100"/>
          <a:sy n="48" d="100"/>
        </p:scale>
        <p:origin x="-62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13AED-B05B-4AC3-B8B5-CFEFC197FE33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426D3-46AF-4BEA-B1F4-940EA889FF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426D3-46AF-4BEA-B1F4-940EA889FFC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426D3-46AF-4BEA-B1F4-940EA889FFC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426D3-46AF-4BEA-B1F4-940EA889FFC0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5085-0E7D-45DC-AAFF-ABD27723F158}" type="datetimeFigureOut">
              <a:rPr lang="ru-RU" smtClean="0"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4961-E986-45AF-8E24-00891E7C5D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642918"/>
            <a:ext cx="1811256" cy="2286016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00364" y="2357430"/>
            <a:ext cx="43577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9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тур</a:t>
            </a:r>
            <a:r>
              <a:rPr kumimoji="0" lang="en-US" sz="9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9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5</a:t>
            </a:r>
            <a:r>
              <a:rPr lang="en-US" sz="5400" dirty="0"/>
              <a:t>. </a:t>
            </a:r>
            <a:r>
              <a:rPr lang="en-US" sz="5400" dirty="0" err="1" smtClean="0"/>
              <a:t>Какое</a:t>
            </a:r>
            <a:r>
              <a:rPr lang="ru-RU" sz="5400" dirty="0" smtClean="0"/>
              <a:t> </a:t>
            </a:r>
            <a:r>
              <a:rPr lang="en-US" sz="5400" dirty="0" smtClean="0"/>
              <a:t> </a:t>
            </a:r>
            <a:r>
              <a:rPr lang="en-US" sz="5400" dirty="0" err="1"/>
              <a:t>из</a:t>
            </a:r>
            <a:r>
              <a:rPr lang="en-US" sz="5400" dirty="0"/>
              <a:t> </a:t>
            </a:r>
            <a:r>
              <a:rPr lang="ru-RU" sz="5400" dirty="0" smtClean="0"/>
              <a:t> </a:t>
            </a:r>
            <a:r>
              <a:rPr lang="en-US" sz="5400" dirty="0" err="1" smtClean="0"/>
              <a:t>этих</a:t>
            </a:r>
            <a:r>
              <a:rPr lang="ru-RU" sz="5400" dirty="0" smtClean="0"/>
              <a:t> </a:t>
            </a:r>
            <a:r>
              <a:rPr lang="en-US" sz="5400" dirty="0" smtClean="0"/>
              <a:t> </a:t>
            </a:r>
            <a:r>
              <a:rPr lang="en-US" sz="5400" dirty="0" err="1"/>
              <a:t>чисел</a:t>
            </a:r>
            <a:r>
              <a:rPr lang="en-US" sz="5400" dirty="0"/>
              <a:t> 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071678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/>
              <a:t>является</a:t>
            </a:r>
            <a:r>
              <a:rPr lang="en-US" sz="5400" dirty="0"/>
              <a:t> </a:t>
            </a:r>
            <a:r>
              <a:rPr lang="ru-RU" sz="5400" dirty="0" smtClean="0"/>
              <a:t>  </a:t>
            </a:r>
            <a:r>
              <a:rPr lang="en-US" sz="5400" dirty="0" err="1" smtClean="0">
                <a:solidFill>
                  <a:srgbClr val="C00000"/>
                </a:solidFill>
              </a:rPr>
              <a:t>квадратом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214686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/>
              <a:t>двузначного</a:t>
            </a:r>
            <a:r>
              <a:rPr lang="en-US" sz="5400" dirty="0"/>
              <a:t> </a:t>
            </a:r>
            <a:r>
              <a:rPr lang="ru-RU" sz="5400" dirty="0" smtClean="0"/>
              <a:t> </a:t>
            </a:r>
            <a:r>
              <a:rPr lang="en-US" sz="5400" dirty="0" err="1" smtClean="0"/>
              <a:t>числа</a:t>
            </a:r>
            <a:r>
              <a:rPr lang="en-US" sz="5400" dirty="0"/>
              <a:t>? 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4500570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375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121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1001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</a:t>
            </a:r>
            <a:r>
              <a:rPr lang="ru-RU" sz="4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84;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1999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 smtClean="0">
                <a:solidFill>
                  <a:schemeClr val="accent2">
                    <a:lumMod val="50000"/>
                  </a:schemeClr>
                </a:solidFill>
              </a:rPr>
              <a:t>Ответ</a:t>
            </a:r>
            <a:r>
              <a:rPr lang="en-US" sz="96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9600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  <a:r>
              <a:rPr lang="en-US" sz="9600" dirty="0" smtClean="0">
                <a:solidFill>
                  <a:srgbClr val="C00000"/>
                </a:solidFill>
              </a:rPr>
              <a:t>121=11</a:t>
            </a:r>
            <a:r>
              <a:rPr lang="en-US" sz="9600" baseline="30000" dirty="0" smtClean="0">
                <a:solidFill>
                  <a:srgbClr val="C00000"/>
                </a:solidFill>
              </a:rPr>
              <a:t>2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928670"/>
            <a:ext cx="8143932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Даны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числа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1) 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375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1001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84;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1999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214290"/>
            <a:ext cx="785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7" y="214290"/>
            <a:ext cx="13573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2214554"/>
            <a:ext cx="43646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LXXXV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85010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/>
              <a:t>2. </a:t>
            </a:r>
            <a:r>
              <a:rPr lang="en-US" sz="7200" dirty="0" err="1"/>
              <a:t>Какое</a:t>
            </a:r>
            <a:r>
              <a:rPr lang="en-US" sz="7200" dirty="0"/>
              <a:t> </a:t>
            </a:r>
            <a:r>
              <a:rPr lang="en-US" sz="7200" dirty="0" err="1" smtClean="0"/>
              <a:t>число</a:t>
            </a:r>
            <a:endParaRPr lang="ru-RU" sz="7200" dirty="0" smtClean="0"/>
          </a:p>
          <a:p>
            <a:r>
              <a:rPr lang="en-US" sz="7200" dirty="0" err="1" smtClean="0"/>
              <a:t>называют</a:t>
            </a:r>
            <a:r>
              <a:rPr lang="en-US" sz="7200" dirty="0" smtClean="0"/>
              <a:t> </a:t>
            </a:r>
            <a:r>
              <a:rPr lang="en-US" sz="7200" dirty="0" err="1" smtClean="0"/>
              <a:t>числом</a:t>
            </a:r>
            <a:endParaRPr lang="ru-RU" sz="7200" dirty="0" smtClean="0"/>
          </a:p>
          <a:p>
            <a:r>
              <a:rPr lang="en-US" sz="7200" dirty="0" smtClean="0"/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Шахерезады</a:t>
            </a:r>
            <a:r>
              <a:rPr lang="en-US" sz="9600" dirty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1285860"/>
            <a:ext cx="87154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</a:t>
            </a:r>
            <a:r>
              <a:rPr kumimoji="0" lang="en-US" sz="9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96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kumimoji="0" lang="en-US" sz="9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1001)</a:t>
            </a:r>
            <a:endParaRPr kumimoji="0" lang="en-US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07249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/>
              <a:t> </a:t>
            </a:r>
            <a:r>
              <a:rPr lang="ru-RU" sz="8000" dirty="0" smtClean="0"/>
              <a:t>  </a:t>
            </a:r>
            <a:r>
              <a:rPr lang="en-US" sz="8000" dirty="0" err="1" smtClean="0"/>
              <a:t>Какие</a:t>
            </a:r>
            <a:r>
              <a:rPr lang="en-US" sz="8000" dirty="0" smtClean="0"/>
              <a:t> </a:t>
            </a:r>
            <a:r>
              <a:rPr lang="en-US" sz="8000" dirty="0" err="1" smtClean="0"/>
              <a:t>из</a:t>
            </a:r>
            <a:r>
              <a:rPr lang="en-US" sz="8000" dirty="0" smtClean="0"/>
              <a:t> </a:t>
            </a:r>
            <a:r>
              <a:rPr lang="en-US" sz="8000" dirty="0" err="1"/>
              <a:t>этих</a:t>
            </a:r>
            <a:r>
              <a:rPr lang="en-US" sz="8000" dirty="0"/>
              <a:t> </a:t>
            </a:r>
            <a:endParaRPr lang="ru-RU" sz="8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8000" dirty="0" err="1" smtClean="0"/>
              <a:t>чисел</a:t>
            </a:r>
            <a:r>
              <a:rPr lang="en-US" sz="8000" dirty="0" smtClean="0"/>
              <a:t> </a:t>
            </a:r>
            <a:r>
              <a:rPr lang="en-US" sz="8000" dirty="0" err="1"/>
              <a:t>делятся</a:t>
            </a:r>
            <a:r>
              <a:rPr lang="en-US" sz="8000" dirty="0"/>
              <a:t> </a:t>
            </a:r>
            <a:r>
              <a:rPr lang="en-US" sz="8000" dirty="0" err="1"/>
              <a:t>на</a:t>
            </a:r>
            <a:r>
              <a:rPr lang="en-US" sz="8000" dirty="0"/>
              <a:t> 3? </a:t>
            </a:r>
            <a:r>
              <a:rPr lang="ru-RU" sz="8000" dirty="0" smtClean="0"/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8000" dirty="0" smtClean="0"/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375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121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1001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 </a:t>
            </a:r>
            <a:r>
              <a:rPr lang="ru-RU" sz="4800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84;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1999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7" y="0"/>
            <a:ext cx="85725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7822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/>
              <a:t>Ответ</a:t>
            </a:r>
            <a:r>
              <a:rPr lang="en-US" sz="9600" dirty="0"/>
              <a:t>: </a:t>
            </a:r>
            <a:endParaRPr lang="ru-RU" sz="9600" dirty="0" smtClean="0"/>
          </a:p>
          <a:p>
            <a:r>
              <a:rPr lang="en-US" sz="9600" dirty="0" smtClean="0"/>
              <a:t>375 </a:t>
            </a:r>
            <a:r>
              <a:rPr lang="en-US" sz="9600" dirty="0"/>
              <a:t>и 84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14422"/>
            <a:ext cx="8995199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Какое из этих чисел н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ужно сложить с однозначным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ч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ислом, чтобы получилось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ч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исло, обозначающее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г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раницу между веками?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7" y="214290"/>
            <a:ext cx="17859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5967" y="2143116"/>
            <a:ext cx="47234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1999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7" y="1428736"/>
            <a:ext cx="32861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Ответ: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176</TotalTime>
  <Words>142</Words>
  <Application>Microsoft Office PowerPoint</Application>
  <PresentationFormat>Экран (4:3)</PresentationFormat>
  <Paragraphs>39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2008-11-17T02:44:29Z</dcterms:created>
  <dcterms:modified xsi:type="dcterms:W3CDTF">2008-11-17T05:41:23Z</dcterms:modified>
</cp:coreProperties>
</file>