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4" r:id="rId5"/>
    <p:sldId id="275" r:id="rId6"/>
    <p:sldId id="276" r:id="rId7"/>
    <p:sldId id="277" r:id="rId8"/>
    <p:sldId id="283" r:id="rId9"/>
    <p:sldId id="258" r:id="rId10"/>
    <p:sldId id="260" r:id="rId11"/>
    <p:sldId id="262" r:id="rId12"/>
    <p:sldId id="263" r:id="rId13"/>
    <p:sldId id="268" r:id="rId14"/>
    <p:sldId id="280" r:id="rId15"/>
    <p:sldId id="281" r:id="rId16"/>
    <p:sldId id="279" r:id="rId17"/>
    <p:sldId id="278" r:id="rId18"/>
    <p:sldId id="269" r:id="rId19"/>
    <p:sldId id="270"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48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3DAC864-F37F-4CD8-BA3E-54529C2D2A2E}" type="datetimeFigureOut">
              <a:rPr lang="ru-RU" smtClean="0"/>
              <a:pPr/>
              <a:t>12.11.2010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FD0A49-D299-4D3F-BE79-25E5C680000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DAC864-F37F-4CD8-BA3E-54529C2D2A2E}" type="datetimeFigureOut">
              <a:rPr lang="ru-RU" smtClean="0"/>
              <a:pPr/>
              <a:t>12.11.2010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D0A49-D299-4D3F-BE79-25E5C680000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7072337"/>
          </a:xfrm>
          <a:solidFill>
            <a:srgbClr val="FFC000"/>
          </a:solidFill>
        </p:spPr>
        <p:txBody>
          <a:bodyPr/>
          <a:lstStyle/>
          <a:p>
            <a:r>
              <a:rPr lang="en-US" dirty="0" smtClean="0"/>
              <a:t>Welcome to fairy tale!</a:t>
            </a:r>
            <a:endParaRPr lang="ru-RU" dirty="0"/>
          </a:p>
        </p:txBody>
      </p:sp>
      <p:sp>
        <p:nvSpPr>
          <p:cNvPr id="3" name="Подзаголовок 2"/>
          <p:cNvSpPr>
            <a:spLocks noGrp="1"/>
          </p:cNvSpPr>
          <p:nvPr>
            <p:ph type="subTitle" idx="1"/>
          </p:nvPr>
        </p:nvSpPr>
        <p:spPr/>
        <p:txBody>
          <a:bodyPr/>
          <a:lstStyle/>
          <a:p>
            <a:endParaRPr lang="ru-RU" dirty="0"/>
          </a:p>
        </p:txBody>
      </p:sp>
      <p:pic>
        <p:nvPicPr>
          <p:cNvPr id="1026" name="Picture 2"/>
          <p:cNvPicPr>
            <a:picLocks noChangeAspect="1" noChangeArrowheads="1"/>
          </p:cNvPicPr>
          <p:nvPr/>
        </p:nvPicPr>
        <p:blipFill>
          <a:blip r:embed="rId2" cstate="print"/>
          <a:srcRect/>
          <a:stretch>
            <a:fillRect/>
          </a:stretch>
        </p:blipFill>
        <p:spPr bwMode="auto">
          <a:xfrm>
            <a:off x="4929190" y="4143380"/>
            <a:ext cx="2857520" cy="250033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a:blipFill>
            <a:blip r:embed="rId2" cstate="print"/>
            <a:tile tx="0" ty="0" sx="100000" sy="100000" flip="none" algn="tl"/>
          </a:blipFill>
        </p:spPr>
        <p:txBody>
          <a:bodyPr>
            <a:normAutofit/>
          </a:bodyPr>
          <a:lstStyle/>
          <a:p>
            <a:r>
              <a:rPr lang="en-US" b="1" dirty="0"/>
              <a:t>Little miss </a:t>
            </a:r>
            <a:r>
              <a:rPr lang="en-US" b="1" dirty="0" err="1"/>
              <a:t>Muffet</a:t>
            </a:r>
            <a:r>
              <a:rPr lang="ru-RU" dirty="0"/>
              <a:t/>
            </a:r>
            <a:br>
              <a:rPr lang="ru-RU" dirty="0"/>
            </a:br>
            <a:r>
              <a:rPr lang="en-US" dirty="0"/>
              <a:t>Little miss </a:t>
            </a:r>
            <a:r>
              <a:rPr lang="en-US" dirty="0" err="1"/>
              <a:t>Muffet</a:t>
            </a:r>
            <a:r>
              <a:rPr lang="ru-RU" dirty="0"/>
              <a:t/>
            </a:r>
            <a:br>
              <a:rPr lang="ru-RU" dirty="0"/>
            </a:br>
            <a:r>
              <a:rPr lang="en-US" dirty="0"/>
              <a:t>Sat on a </a:t>
            </a:r>
            <a:r>
              <a:rPr lang="en-US" dirty="0" err="1"/>
              <a:t>tuffet</a:t>
            </a:r>
            <a:r>
              <a:rPr lang="ru-RU" dirty="0"/>
              <a:t/>
            </a:r>
            <a:br>
              <a:rPr lang="ru-RU" dirty="0"/>
            </a:br>
            <a:r>
              <a:rPr lang="en-US" dirty="0"/>
              <a:t>Eating her curds and whey</a:t>
            </a:r>
            <a:r>
              <a:rPr lang="ru-RU" dirty="0"/>
              <a:t/>
            </a:r>
            <a:br>
              <a:rPr lang="ru-RU" dirty="0"/>
            </a:br>
            <a:r>
              <a:rPr lang="en-US" dirty="0"/>
              <a:t>Along came a spider</a:t>
            </a:r>
            <a:r>
              <a:rPr lang="ru-RU" dirty="0"/>
              <a:t/>
            </a:r>
            <a:br>
              <a:rPr lang="ru-RU" dirty="0"/>
            </a:br>
            <a:r>
              <a:rPr lang="en-US" dirty="0"/>
              <a:t>Who sat down beside her</a:t>
            </a:r>
            <a:r>
              <a:rPr lang="ru-RU" dirty="0"/>
              <a:t/>
            </a:r>
            <a:br>
              <a:rPr lang="ru-RU" dirty="0"/>
            </a:br>
            <a:r>
              <a:rPr lang="en-US" dirty="0"/>
              <a:t>And frightened Miss </a:t>
            </a:r>
            <a:r>
              <a:rPr lang="en-US" dirty="0" err="1"/>
              <a:t>Muffet</a:t>
            </a:r>
            <a:r>
              <a:rPr lang="en-US" dirty="0"/>
              <a:t> away!	</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solidFill>
            <a:schemeClr val="accent3">
              <a:lumMod val="75000"/>
            </a:schemeClr>
          </a:solidFill>
        </p:spPr>
        <p:txBody>
          <a:bodyPr>
            <a:normAutofit/>
          </a:bodyPr>
          <a:lstStyle/>
          <a:p>
            <a:r>
              <a:rPr lang="en-US" b="1" dirty="0"/>
              <a:t>Humpty-Dumpty sat on a wall</a:t>
            </a:r>
            <a:r>
              <a:rPr lang="ru-RU" dirty="0"/>
              <a:t/>
            </a:r>
            <a:br>
              <a:rPr lang="ru-RU" dirty="0"/>
            </a:br>
            <a:r>
              <a:rPr lang="en-US" dirty="0"/>
              <a:t>Humpty-Dumpty sat on a wall.</a:t>
            </a:r>
            <a:r>
              <a:rPr lang="ru-RU" dirty="0"/>
              <a:t/>
            </a:r>
            <a:br>
              <a:rPr lang="ru-RU" dirty="0"/>
            </a:br>
            <a:r>
              <a:rPr lang="en-US" dirty="0"/>
              <a:t>Humpty-Dumpty had a great fall.</a:t>
            </a:r>
            <a:r>
              <a:rPr lang="ru-RU" dirty="0"/>
              <a:t/>
            </a:r>
            <a:br>
              <a:rPr lang="ru-RU" dirty="0"/>
            </a:br>
            <a:r>
              <a:rPr lang="en-US" dirty="0"/>
              <a:t>All the king’s horses and</a:t>
            </a:r>
            <a:r>
              <a:rPr lang="ru-RU" dirty="0"/>
              <a:t/>
            </a:r>
            <a:br>
              <a:rPr lang="ru-RU" dirty="0"/>
            </a:br>
            <a:r>
              <a:rPr lang="en-US" dirty="0"/>
              <a:t>All the king’s men</a:t>
            </a:r>
            <a:r>
              <a:rPr lang="ru-RU" dirty="0"/>
              <a:t/>
            </a:r>
            <a:br>
              <a:rPr lang="ru-RU" dirty="0"/>
            </a:br>
            <a:r>
              <a:rPr lang="en-US" dirty="0"/>
              <a:t>Couldn’t put Humpty</a:t>
            </a:r>
            <a:r>
              <a:rPr lang="ru-RU" dirty="0"/>
              <a:t/>
            </a:r>
            <a:br>
              <a:rPr lang="ru-RU" dirty="0"/>
            </a:br>
            <a:r>
              <a:rPr lang="en-US" dirty="0"/>
              <a:t>Together again. </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a:blipFill>
            <a:blip r:embed="rId2" cstate="print"/>
            <a:tile tx="0" ty="0" sx="100000" sy="100000" flip="none" algn="tl"/>
          </a:blipFill>
        </p:spPr>
        <p:txBody>
          <a:bodyPr>
            <a:normAutofit/>
          </a:bodyPr>
          <a:lstStyle/>
          <a:p>
            <a:r>
              <a:rPr lang="en-US" b="1" dirty="0"/>
              <a:t>Little Jack Horner</a:t>
            </a:r>
            <a:r>
              <a:rPr lang="ru-RU" dirty="0"/>
              <a:t/>
            </a:r>
            <a:br>
              <a:rPr lang="ru-RU" dirty="0"/>
            </a:br>
            <a:r>
              <a:rPr lang="en-US" dirty="0"/>
              <a:t>Little Jack Horner</a:t>
            </a:r>
            <a:r>
              <a:rPr lang="ru-RU" dirty="0"/>
              <a:t/>
            </a:r>
            <a:br>
              <a:rPr lang="ru-RU" dirty="0"/>
            </a:br>
            <a:r>
              <a:rPr lang="en-US" dirty="0"/>
              <a:t>Sat in a corner</a:t>
            </a:r>
            <a:r>
              <a:rPr lang="ru-RU" dirty="0"/>
              <a:t/>
            </a:r>
            <a:br>
              <a:rPr lang="ru-RU" dirty="0"/>
            </a:br>
            <a:r>
              <a:rPr lang="en-US" dirty="0"/>
              <a:t>Eating a Christmas pie</a:t>
            </a:r>
            <a:r>
              <a:rPr lang="ru-RU" dirty="0"/>
              <a:t/>
            </a:r>
            <a:br>
              <a:rPr lang="ru-RU" dirty="0"/>
            </a:br>
            <a:r>
              <a:rPr lang="en-US" dirty="0"/>
              <a:t>He put in his thump</a:t>
            </a:r>
            <a:r>
              <a:rPr lang="ru-RU" dirty="0"/>
              <a:t/>
            </a:r>
            <a:br>
              <a:rPr lang="ru-RU" dirty="0"/>
            </a:br>
            <a:r>
              <a:rPr lang="en-US" dirty="0"/>
              <a:t>And pulled out of a plum</a:t>
            </a:r>
            <a:r>
              <a:rPr lang="ru-RU" dirty="0"/>
              <a:t/>
            </a:r>
            <a:br>
              <a:rPr lang="ru-RU" dirty="0"/>
            </a:br>
            <a:r>
              <a:rPr lang="en-US" dirty="0"/>
              <a:t>And said: “What a good boy I am!”</a:t>
            </a:r>
            <a:r>
              <a:rPr lang="ru-RU" dirty="0"/>
              <a:t/>
            </a:r>
            <a:br>
              <a:rPr lang="ru-RU" dirty="0"/>
            </a:b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130425"/>
            <a:ext cx="7743852" cy="3656029"/>
          </a:xfrm>
        </p:spPr>
        <p:txBody>
          <a:bodyPr>
            <a:noAutofit/>
          </a:bodyPr>
          <a:lstStyle/>
          <a:p>
            <a:r>
              <a:rPr lang="en-US" sz="3200" b="1" i="1" dirty="0" smtClean="0"/>
              <a:t>Find mistakes</a:t>
            </a:r>
            <a:r>
              <a:rPr lang="en-US" sz="3200" i="1" dirty="0" smtClean="0"/>
              <a:t>:</a:t>
            </a:r>
            <a:r>
              <a:rPr lang="en-US" sz="3200" dirty="0" smtClean="0"/>
              <a:t/>
            </a:r>
            <a:br>
              <a:rPr lang="en-US" sz="3200" dirty="0" smtClean="0"/>
            </a:br>
            <a:r>
              <a:rPr lang="en-US" sz="3200" dirty="0" smtClean="0"/>
              <a:t>I  do the shopping yesterday.</a:t>
            </a:r>
            <a:br>
              <a:rPr lang="en-US" sz="3200" dirty="0" smtClean="0"/>
            </a:br>
            <a:r>
              <a:rPr lang="en-US" sz="3200" dirty="0" smtClean="0"/>
              <a:t>We has collected secondhand books .</a:t>
            </a:r>
            <a:br>
              <a:rPr lang="en-US" sz="3200" dirty="0" smtClean="0"/>
            </a:br>
            <a:r>
              <a:rPr lang="en-US" sz="3200" dirty="0" smtClean="0"/>
              <a:t>Tom do tricks two years ago.</a:t>
            </a:r>
            <a:br>
              <a:rPr lang="en-US" sz="3200" dirty="0" smtClean="0"/>
            </a:br>
            <a:r>
              <a:rPr lang="en-US" sz="3200" dirty="0" smtClean="0"/>
              <a:t>Have  we water flowers?</a:t>
            </a:r>
            <a:br>
              <a:rPr lang="en-US" sz="3200" dirty="0" smtClean="0"/>
            </a:br>
            <a:r>
              <a:rPr lang="en-US" sz="3200" dirty="0" smtClean="0"/>
              <a:t>We did helped elderly and lonely people yesterday.</a:t>
            </a:r>
            <a:br>
              <a:rPr lang="en-US" sz="3200" dirty="0" smtClean="0"/>
            </a:br>
            <a:endParaRPr lang="ru-RU" sz="3200"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0"/>
            <a:ext cx="9144000" cy="6858000"/>
          </a:xfrm>
          <a:solidFill>
            <a:srgbClr val="FFC000"/>
          </a:solidFill>
          <a:effectLst>
            <a:glow rad="63500">
              <a:schemeClr val="accent2">
                <a:satMod val="175000"/>
                <a:alpha val="40000"/>
              </a:schemeClr>
            </a:glow>
          </a:effectLst>
        </p:spPr>
        <p:txBody>
          <a:bodyPr>
            <a:normAutofit/>
          </a:bodyPr>
          <a:lstStyle/>
          <a:p>
            <a:pPr algn="ctr">
              <a:buNone/>
            </a:pPr>
            <a:endParaRPr lang="en-US" sz="4000" dirty="0" smtClean="0"/>
          </a:p>
          <a:p>
            <a:pPr algn="ctr">
              <a:buNone/>
            </a:pPr>
            <a:endParaRPr lang="en-US" sz="4000" dirty="0" smtClean="0"/>
          </a:p>
          <a:p>
            <a:pPr algn="ctr">
              <a:buNone/>
            </a:pPr>
            <a:endParaRPr lang="en-US" sz="4000" dirty="0" smtClean="0"/>
          </a:p>
          <a:p>
            <a:pPr algn="ctr">
              <a:buNone/>
            </a:pPr>
            <a:r>
              <a:rPr lang="en-US" sz="4000" dirty="0" smtClean="0"/>
              <a:t>Good-bye!</a:t>
            </a:r>
            <a:endParaRPr lang="ru-RU"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half"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0"/>
            <a:ext cx="9144000" cy="6858000"/>
          </a:xfrm>
          <a:solidFill>
            <a:schemeClr val="tx2">
              <a:lumMod val="20000"/>
              <a:lumOff val="80000"/>
            </a:schemeClr>
          </a:solidFill>
        </p:spPr>
        <p:txBody>
          <a:bodyPr/>
          <a:lstStyle/>
          <a:p>
            <a:endParaRPr lang="en-US" dirty="0" smtClean="0"/>
          </a:p>
          <a:p>
            <a:pPr>
              <a:buNone/>
            </a:pPr>
            <a:r>
              <a:rPr lang="en-US" dirty="0" smtClean="0"/>
              <a:t>  Preparing  a fairy-tale.</a:t>
            </a:r>
            <a:endParaRPr lang="en-US" dirty="0"/>
          </a:p>
          <a:p>
            <a:endParaRPr lang="en-US" dirty="0" smtClean="0"/>
          </a:p>
          <a:p>
            <a:r>
              <a:rPr lang="en-US" dirty="0" smtClean="0"/>
              <a:t>We have found talents </a:t>
            </a:r>
          </a:p>
          <a:p>
            <a:r>
              <a:rPr lang="en-US" dirty="0" smtClean="0"/>
              <a:t>We have written the </a:t>
            </a:r>
            <a:r>
              <a:rPr lang="en-US" dirty="0" err="1" smtClean="0"/>
              <a:t>programme</a:t>
            </a:r>
            <a:endParaRPr lang="en-US" dirty="0" smtClean="0"/>
          </a:p>
          <a:p>
            <a:r>
              <a:rPr lang="en-US" dirty="0" smtClean="0"/>
              <a:t>We have discussed what we need to organize a fairy-tale</a:t>
            </a:r>
          </a:p>
          <a:p>
            <a:r>
              <a:rPr lang="en-US" dirty="0" smtClean="0"/>
              <a:t>We have drawn the poster</a:t>
            </a:r>
          </a:p>
          <a:p>
            <a:r>
              <a:rPr lang="en-US" dirty="0" smtClean="0"/>
              <a:t>We have invited the guests</a:t>
            </a:r>
            <a:endParaRPr lang="en-US" dirty="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solidFill>
            <a:schemeClr val="accent3"/>
          </a:solidFill>
        </p:spPr>
        <p:txBody>
          <a:bodyPr>
            <a:normAutofit fontScale="90000"/>
          </a:bodyPr>
          <a:lstStyle/>
          <a:p>
            <a:r>
              <a:rPr lang="ru-RU" dirty="0" smtClean="0"/>
              <a:t/>
            </a:r>
            <a:br>
              <a:rPr lang="ru-RU" dirty="0" smtClean="0"/>
            </a:br>
            <a:r>
              <a:rPr lang="en-US" dirty="0"/>
              <a:t/>
            </a:r>
            <a:br>
              <a:rPr lang="en-US" dirty="0"/>
            </a:br>
            <a:r>
              <a:rPr lang="en-US" dirty="0" smtClean="0"/>
              <a:t/>
            </a:r>
            <a:br>
              <a:rPr lang="en-US" dirty="0" smtClean="0"/>
            </a:br>
            <a:r>
              <a:rPr lang="ru-RU" dirty="0" err="1"/>
              <a:t>Хиккори</a:t>
            </a:r>
            <a:r>
              <a:rPr lang="en-US" dirty="0"/>
              <a:t>-</a:t>
            </a:r>
            <a:r>
              <a:rPr lang="ru-RU" dirty="0" err="1"/>
              <a:t>диккори</a:t>
            </a:r>
            <a:r>
              <a:rPr lang="en-US" dirty="0"/>
              <a:t>-</a:t>
            </a:r>
            <a:r>
              <a:rPr lang="ru-RU" dirty="0"/>
              <a:t>док</a:t>
            </a:r>
            <a:r>
              <a:rPr lang="en-US" dirty="0"/>
              <a:t>!</a:t>
            </a:r>
            <a:r>
              <a:rPr lang="ru-RU" dirty="0"/>
              <a:t/>
            </a:r>
            <a:br>
              <a:rPr lang="ru-RU" dirty="0"/>
            </a:br>
            <a:r>
              <a:rPr lang="ru-RU" dirty="0"/>
              <a:t>Мышь на будильник скок!</a:t>
            </a:r>
            <a:br>
              <a:rPr lang="ru-RU" dirty="0"/>
            </a:br>
            <a:r>
              <a:rPr lang="ru-RU" dirty="0"/>
              <a:t>Будильник </a:t>
            </a:r>
            <a:r>
              <a:rPr lang="ru-RU" dirty="0" err="1"/>
              <a:t>бим-бом</a:t>
            </a:r>
            <a:r>
              <a:rPr lang="ru-RU" dirty="0"/>
              <a:t>,</a:t>
            </a:r>
            <a:br>
              <a:rPr lang="ru-RU" dirty="0"/>
            </a:br>
            <a:r>
              <a:rPr lang="ru-RU" dirty="0"/>
              <a:t>Мышка бегом!</a:t>
            </a:r>
            <a:br>
              <a:rPr lang="ru-RU" dirty="0"/>
            </a:br>
            <a:r>
              <a:rPr lang="ru-RU" dirty="0" err="1"/>
              <a:t>Хиккори-диккори-док</a:t>
            </a:r>
            <a:r>
              <a:rPr lang="ru-RU" dirty="0"/>
              <a:t>!</a:t>
            </a:r>
            <a:br>
              <a:rPr lang="ru-RU" dirty="0"/>
            </a:br>
            <a:r>
              <a:rPr lang="ru-RU" dirty="0"/>
              <a:t> </a:t>
            </a:r>
            <a:br>
              <a:rPr lang="ru-RU" dirty="0"/>
            </a:br>
            <a:r>
              <a:rPr lang="ru-RU" dirty="0" smtClean="0"/>
              <a:t/>
            </a:r>
            <a:br>
              <a:rPr lang="ru-RU" dirty="0" smtClean="0"/>
            </a:br>
            <a:endParaRPr lang="ru-RU" dirty="0"/>
          </a:p>
        </p:txBody>
      </p:sp>
      <p:sp>
        <p:nvSpPr>
          <p:cNvPr id="4" name="Прямоугольник 3"/>
          <p:cNvSpPr/>
          <p:nvPr/>
        </p:nvSpPr>
        <p:spPr>
          <a:xfrm>
            <a:off x="142844" y="214290"/>
            <a:ext cx="9001156" cy="1261884"/>
          </a:xfrm>
          <a:prstGeom prst="rect">
            <a:avLst/>
          </a:prstGeom>
        </p:spPr>
        <p:txBody>
          <a:bodyPr wrap="square">
            <a:spAutoFit/>
          </a:bodyPr>
          <a:lstStyle/>
          <a:p>
            <a:pPr algn="ctr"/>
            <a:r>
              <a:rPr lang="ru-RU" sz="4000" dirty="0" smtClean="0"/>
              <a:t/>
            </a:r>
            <a:br>
              <a:rPr lang="ru-RU" sz="4000" dirty="0" smtClean="0"/>
            </a:br>
            <a:r>
              <a:rPr lang="ru-RU" dirty="0" smtClean="0"/>
              <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7072337"/>
          </a:xfrm>
          <a:solidFill>
            <a:schemeClr val="accent3">
              <a:lumMod val="40000"/>
              <a:lumOff val="60000"/>
            </a:schemeClr>
          </a:solidFill>
        </p:spPr>
        <p:txBody>
          <a:bodyPr>
            <a:normAutofit/>
          </a:bodyPr>
          <a:lstStyle/>
          <a:p>
            <a:r>
              <a:rPr lang="ru-RU" dirty="0"/>
              <a:t>Малютка мисс </a:t>
            </a:r>
            <a:r>
              <a:rPr lang="ru-RU" dirty="0" err="1"/>
              <a:t>Бумби</a:t>
            </a:r>
            <a:r>
              <a:rPr lang="ru-RU" dirty="0"/>
              <a:t/>
            </a:r>
            <a:br>
              <a:rPr lang="ru-RU" dirty="0"/>
            </a:br>
            <a:r>
              <a:rPr lang="ru-RU" dirty="0"/>
              <a:t>Сидела на тумбе</a:t>
            </a:r>
            <a:br>
              <a:rPr lang="ru-RU" dirty="0"/>
            </a:br>
            <a:r>
              <a:rPr lang="ru-RU" dirty="0"/>
              <a:t>Хлебала свою </a:t>
            </a:r>
            <a:r>
              <a:rPr lang="ru-RU" dirty="0" smtClean="0"/>
              <a:t>простоквашу.</a:t>
            </a:r>
            <a:r>
              <a:rPr lang="ru-RU" dirty="0"/>
              <a:t/>
            </a:r>
            <a:br>
              <a:rPr lang="ru-RU" dirty="0"/>
            </a:br>
            <a:r>
              <a:rPr lang="ru-RU" dirty="0"/>
              <a:t>Но выглянул вдруг свирепый паук</a:t>
            </a:r>
            <a:br>
              <a:rPr lang="ru-RU" dirty="0"/>
            </a:br>
            <a:r>
              <a:rPr lang="ru-RU" dirty="0"/>
              <a:t>И спугнул нашу </a:t>
            </a:r>
            <a:r>
              <a:rPr lang="ru-RU" dirty="0" err="1"/>
              <a:t>Бумби</a:t>
            </a:r>
            <a:r>
              <a:rPr lang="ru-RU" dirty="0"/>
              <a:t> бедняжку</a:t>
            </a: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0"/>
            <a:ext cx="9144000" cy="6858000"/>
          </a:xfrm>
          <a:solidFill>
            <a:schemeClr val="tx2">
              <a:lumMod val="20000"/>
              <a:lumOff val="80000"/>
            </a:schemeClr>
          </a:solidFill>
        </p:spPr>
        <p:txBody>
          <a:bodyPr/>
          <a:lstStyle/>
          <a:p>
            <a:pPr algn="ctr">
              <a:buNone/>
            </a:pPr>
            <a:endParaRPr lang="en-US" dirty="0" smtClean="0"/>
          </a:p>
          <a:p>
            <a:pPr algn="ctr">
              <a:buNone/>
            </a:pPr>
            <a:endParaRPr lang="en-US" dirty="0"/>
          </a:p>
          <a:p>
            <a:pPr algn="ctr">
              <a:buNone/>
            </a:pPr>
            <a:r>
              <a:rPr lang="ru-RU" dirty="0" smtClean="0"/>
              <a:t>Где </a:t>
            </a:r>
            <a:r>
              <a:rPr lang="ru-RU" dirty="0"/>
              <a:t>ты была сегодня, киска?</a:t>
            </a:r>
          </a:p>
          <a:p>
            <a:pPr algn="ctr">
              <a:buNone/>
            </a:pPr>
            <a:r>
              <a:rPr lang="ru-RU" dirty="0"/>
              <a:t>У королевы английской.</a:t>
            </a:r>
          </a:p>
          <a:p>
            <a:pPr algn="ctr">
              <a:buNone/>
            </a:pPr>
            <a:r>
              <a:rPr lang="ru-RU" dirty="0"/>
              <a:t> </a:t>
            </a:r>
          </a:p>
          <a:p>
            <a:pPr algn="ctr">
              <a:buNone/>
            </a:pPr>
            <a:r>
              <a:rPr lang="ru-RU" dirty="0"/>
              <a:t>Что ты видала при дворе?</a:t>
            </a:r>
          </a:p>
          <a:p>
            <a:pPr algn="ctr">
              <a:buNone/>
            </a:pPr>
            <a:r>
              <a:rPr lang="ru-RU" dirty="0"/>
              <a:t>Видала мышку на ковре.</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0"/>
            <a:ext cx="9144000" cy="6858000"/>
          </a:xfrm>
          <a:solidFill>
            <a:schemeClr val="accent2">
              <a:lumMod val="60000"/>
              <a:lumOff val="40000"/>
            </a:schemeClr>
          </a:solidFill>
        </p:spPr>
        <p:txBody>
          <a:bodyPr>
            <a:normAutofit/>
          </a:bodyPr>
          <a:lstStyle/>
          <a:p>
            <a:pPr algn="ctr">
              <a:buNone/>
            </a:pPr>
            <a:endParaRPr lang="en-US" dirty="0" smtClean="0"/>
          </a:p>
          <a:p>
            <a:pPr algn="ctr">
              <a:buNone/>
            </a:pPr>
            <a:r>
              <a:rPr lang="ru-RU" dirty="0" err="1" smtClean="0"/>
              <a:t>Шалтай-Болтай</a:t>
            </a:r>
            <a:r>
              <a:rPr lang="ru-RU" dirty="0" smtClean="0"/>
              <a:t> </a:t>
            </a:r>
            <a:r>
              <a:rPr lang="ru-RU" dirty="0"/>
              <a:t>сидел на стене.</a:t>
            </a:r>
          </a:p>
          <a:p>
            <a:pPr algn="ctr">
              <a:buNone/>
            </a:pPr>
            <a:r>
              <a:rPr lang="ru-RU" dirty="0" err="1"/>
              <a:t>Шалтай-Болтай</a:t>
            </a:r>
            <a:r>
              <a:rPr lang="ru-RU" dirty="0"/>
              <a:t> Свалился во сне.</a:t>
            </a:r>
          </a:p>
          <a:p>
            <a:pPr algn="ctr">
              <a:buNone/>
            </a:pPr>
            <a:r>
              <a:rPr lang="ru-RU" dirty="0"/>
              <a:t>Вся королевская конница,</a:t>
            </a:r>
          </a:p>
          <a:p>
            <a:pPr algn="ctr">
              <a:buNone/>
            </a:pPr>
            <a:r>
              <a:rPr lang="ru-RU" dirty="0"/>
              <a:t>Вся королевская рать</a:t>
            </a:r>
          </a:p>
          <a:p>
            <a:pPr algn="ctr">
              <a:buNone/>
            </a:pPr>
            <a:r>
              <a:rPr lang="ru-RU" dirty="0"/>
              <a:t>Не может </a:t>
            </a:r>
            <a:r>
              <a:rPr lang="ru-RU" dirty="0" err="1"/>
              <a:t>Шалтая</a:t>
            </a:r>
            <a:r>
              <a:rPr lang="ru-RU" dirty="0"/>
              <a:t>,</a:t>
            </a:r>
          </a:p>
          <a:p>
            <a:pPr algn="ctr">
              <a:buNone/>
            </a:pPr>
            <a:r>
              <a:rPr lang="ru-RU" dirty="0"/>
              <a:t>Не может Болтая,</a:t>
            </a:r>
          </a:p>
          <a:p>
            <a:pPr algn="ctr">
              <a:buNone/>
            </a:pPr>
            <a:r>
              <a:rPr lang="ru-RU" dirty="0" err="1"/>
              <a:t>Шалтая-Болтая</a:t>
            </a:r>
            <a:r>
              <a:rPr lang="ru-RU" dirty="0"/>
              <a:t>,</a:t>
            </a:r>
          </a:p>
          <a:p>
            <a:pPr algn="ctr">
              <a:buNone/>
            </a:pPr>
            <a:r>
              <a:rPr lang="ru-RU" dirty="0" err="1"/>
              <a:t>Болтая-Шалтая</a:t>
            </a:r>
            <a:r>
              <a:rPr lang="ru-RU" dirty="0"/>
              <a:t>,</a:t>
            </a:r>
          </a:p>
          <a:p>
            <a:pPr algn="ctr">
              <a:buNone/>
            </a:pPr>
            <a:r>
              <a:rPr lang="ru-RU" dirty="0" err="1"/>
              <a:t>Шалтая-Болтая</a:t>
            </a:r>
            <a:r>
              <a:rPr lang="ru-RU" dirty="0"/>
              <a:t> собрать.</a:t>
            </a:r>
          </a:p>
          <a:p>
            <a:pPr algn="ct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0"/>
            <a:ext cx="9144000" cy="6858000"/>
          </a:xfrm>
          <a:solidFill>
            <a:schemeClr val="accent3">
              <a:lumMod val="40000"/>
              <a:lumOff val="60000"/>
            </a:schemeClr>
          </a:solidFill>
        </p:spPr>
        <p:txBody>
          <a:bodyPr/>
          <a:lstStyle/>
          <a:p>
            <a:pPr algn="ctr">
              <a:buNone/>
            </a:pPr>
            <a:endParaRPr lang="en-US" dirty="0" smtClean="0"/>
          </a:p>
          <a:p>
            <a:pPr algn="ctr">
              <a:buNone/>
            </a:pPr>
            <a:endParaRPr lang="en-US" dirty="0"/>
          </a:p>
          <a:p>
            <a:pPr algn="ctr">
              <a:buNone/>
            </a:pPr>
            <a:r>
              <a:rPr lang="ru-RU" dirty="0" err="1" smtClean="0"/>
              <a:t>Джеки-дружок</a:t>
            </a:r>
            <a:endParaRPr lang="ru-RU" dirty="0"/>
          </a:p>
          <a:p>
            <a:pPr algn="ctr">
              <a:buNone/>
            </a:pPr>
            <a:r>
              <a:rPr lang="ru-RU" dirty="0"/>
              <a:t>Сел в уголок,</a:t>
            </a:r>
          </a:p>
          <a:p>
            <a:pPr algn="ctr">
              <a:buNone/>
            </a:pPr>
            <a:r>
              <a:rPr lang="ru-RU" dirty="0"/>
              <a:t>Сунул в пирог свой пальчик.</a:t>
            </a:r>
          </a:p>
          <a:p>
            <a:pPr algn="ctr">
              <a:buNone/>
            </a:pPr>
            <a:r>
              <a:rPr lang="ru-RU" dirty="0"/>
              <a:t>Изюминку съел</a:t>
            </a:r>
          </a:p>
          <a:p>
            <a:pPr algn="ctr">
              <a:buNone/>
            </a:pPr>
            <a:r>
              <a:rPr lang="ru-RU" dirty="0"/>
              <a:t>И громко пропел:</a:t>
            </a:r>
          </a:p>
          <a:p>
            <a:pPr algn="ctr">
              <a:buNone/>
            </a:pPr>
            <a:r>
              <a:rPr lang="en-US" dirty="0"/>
              <a:t>«</a:t>
            </a:r>
            <a:r>
              <a:rPr lang="ru-RU" dirty="0"/>
              <a:t>Какой я хороший мальчик</a:t>
            </a:r>
            <a:r>
              <a:rPr lang="en-US" dirty="0"/>
              <a:t>!»</a:t>
            </a:r>
            <a:endParaRPr lang="ru-RU" dirty="0"/>
          </a:p>
          <a:p>
            <a:pPr algn="ctr">
              <a:buNone/>
            </a:pPr>
            <a:r>
              <a:rPr lang="en-US" dirty="0"/>
              <a:t> </a:t>
            </a:r>
            <a:endParaRPr lang="ru-RU" dirty="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428605"/>
            <a:ext cx="7743852" cy="3171846"/>
          </a:xfrm>
        </p:spPr>
        <p:txBody>
          <a:bodyPr>
            <a:normAutofit fontScale="90000"/>
          </a:bodyPr>
          <a:lstStyle/>
          <a:p>
            <a:r>
              <a:rPr lang="ru-RU" sz="2000" dirty="0"/>
              <a:t/>
            </a:r>
            <a:br>
              <a:rPr lang="ru-RU" sz="2000" dirty="0"/>
            </a:br>
            <a:r>
              <a:rPr lang="en-US" sz="2000" dirty="0"/>
              <a:t> </a:t>
            </a:r>
            <a:r>
              <a:rPr lang="ru-RU" sz="2000" dirty="0"/>
              <a:t/>
            </a:r>
            <a:br>
              <a:rPr lang="ru-RU"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3100" dirty="0" smtClean="0"/>
              <a:t>Clap</a:t>
            </a:r>
            <a:r>
              <a:rPr lang="en-US" sz="3100" dirty="0"/>
              <a:t>, clap, clap your hands</a:t>
            </a:r>
            <a:r>
              <a:rPr lang="ru-RU" sz="3100" dirty="0"/>
              <a:t/>
            </a:r>
            <a:br>
              <a:rPr lang="ru-RU" sz="3100" dirty="0"/>
            </a:br>
            <a:r>
              <a:rPr lang="en-US" sz="3100" dirty="0"/>
              <a:t>clap your hands together!</a:t>
            </a:r>
            <a:r>
              <a:rPr lang="ru-RU" sz="3100" dirty="0"/>
              <a:t/>
            </a:r>
            <a:br>
              <a:rPr lang="ru-RU" sz="3100" dirty="0"/>
            </a:br>
            <a:r>
              <a:rPr lang="en-US" sz="3100" dirty="0"/>
              <a:t> </a:t>
            </a:r>
            <a:r>
              <a:rPr lang="ru-RU" sz="3100" dirty="0"/>
              <a:t/>
            </a:r>
            <a:br>
              <a:rPr lang="ru-RU" sz="3100" dirty="0"/>
            </a:br>
            <a:r>
              <a:rPr lang="en-US" sz="3100" dirty="0"/>
              <a:t>Stamp, stamp, stamp your feet</a:t>
            </a:r>
            <a:r>
              <a:rPr lang="ru-RU" sz="3100" dirty="0"/>
              <a:t/>
            </a:r>
            <a:br>
              <a:rPr lang="ru-RU" sz="3100" dirty="0"/>
            </a:br>
            <a:r>
              <a:rPr lang="en-US" sz="3100" dirty="0"/>
              <a:t>stamp your feet together!</a:t>
            </a:r>
            <a:r>
              <a:rPr lang="ru-RU" sz="3100" dirty="0"/>
              <a:t/>
            </a:r>
            <a:br>
              <a:rPr lang="ru-RU" sz="3100" dirty="0"/>
            </a:br>
            <a:r>
              <a:rPr lang="en-US" sz="3100" dirty="0"/>
              <a:t> </a:t>
            </a:r>
            <a:r>
              <a:rPr lang="ru-RU" sz="3100" dirty="0"/>
              <a:t/>
            </a:r>
            <a:br>
              <a:rPr lang="ru-RU" sz="3100" dirty="0"/>
            </a:br>
            <a:r>
              <a:rPr lang="en-US" sz="3100" dirty="0"/>
              <a:t>Nod, nod, nod your heads,</a:t>
            </a:r>
            <a:r>
              <a:rPr lang="ru-RU" sz="3100" dirty="0"/>
              <a:t/>
            </a:r>
            <a:br>
              <a:rPr lang="ru-RU" sz="3100" dirty="0"/>
            </a:br>
            <a:r>
              <a:rPr lang="en-US" sz="3100" dirty="0"/>
              <a:t>nod your heads together!</a:t>
            </a:r>
            <a:r>
              <a:rPr lang="ru-RU" sz="3100" dirty="0"/>
              <a:t/>
            </a:r>
            <a:br>
              <a:rPr lang="ru-RU" sz="3100" dirty="0"/>
            </a:br>
            <a:r>
              <a:rPr lang="en-US" sz="3100" dirty="0"/>
              <a:t> </a:t>
            </a:r>
            <a:r>
              <a:rPr lang="ru-RU" sz="3100" dirty="0"/>
              <a:t/>
            </a:r>
            <a:br>
              <a:rPr lang="ru-RU" sz="3100" dirty="0"/>
            </a:br>
            <a:r>
              <a:rPr lang="en-US" sz="3100" dirty="0"/>
              <a:t>Sing, sing, sing your song,</a:t>
            </a:r>
            <a:r>
              <a:rPr lang="ru-RU" sz="3100" dirty="0"/>
              <a:t/>
            </a:r>
            <a:br>
              <a:rPr lang="ru-RU" sz="3100" dirty="0"/>
            </a:br>
            <a:r>
              <a:rPr lang="en-US" sz="3100" dirty="0"/>
              <a:t>sing your song together!</a:t>
            </a:r>
            <a:r>
              <a:rPr lang="ru-RU" sz="3100" dirty="0"/>
              <a:t/>
            </a:r>
            <a:br>
              <a:rPr lang="ru-RU" sz="3100" dirty="0"/>
            </a:br>
            <a:r>
              <a:rPr lang="en-US" sz="3100" dirty="0"/>
              <a:t> </a:t>
            </a:r>
            <a:r>
              <a:rPr lang="ru-RU" sz="3100" dirty="0"/>
              <a:t/>
            </a:r>
            <a:br>
              <a:rPr lang="ru-RU" sz="3100" dirty="0"/>
            </a:br>
            <a:r>
              <a:rPr lang="en-US" sz="3100" dirty="0"/>
              <a:t>Dance, dance, dance a dance,</a:t>
            </a:r>
            <a:r>
              <a:rPr lang="ru-RU" sz="3100" dirty="0"/>
              <a:t/>
            </a:r>
            <a:br>
              <a:rPr lang="ru-RU" sz="3100" dirty="0"/>
            </a:br>
            <a:r>
              <a:rPr lang="en-US" sz="3100" dirty="0"/>
              <a:t>dance a dance together</a:t>
            </a:r>
            <a:r>
              <a:rPr lang="ru-RU" sz="3100" dirty="0"/>
              <a:t/>
            </a:r>
            <a:br>
              <a:rPr lang="ru-RU" sz="3100" dirty="0"/>
            </a:br>
            <a:endParaRPr lang="ru-RU" sz="3100"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b="1" dirty="0"/>
              <a:t>Hickory, </a:t>
            </a:r>
            <a:r>
              <a:rPr lang="en-US" b="1" dirty="0" err="1"/>
              <a:t>dickory</a:t>
            </a:r>
            <a:r>
              <a:rPr lang="en-US" b="1" dirty="0"/>
              <a:t>, dock! </a:t>
            </a:r>
            <a:r>
              <a:rPr lang="ru-RU" dirty="0"/>
              <a:t/>
            </a:r>
            <a:br>
              <a:rPr lang="ru-RU" dirty="0"/>
            </a:br>
            <a:r>
              <a:rPr lang="en-US" dirty="0"/>
              <a:t>Hickory, </a:t>
            </a:r>
            <a:r>
              <a:rPr lang="en-US" dirty="0" err="1"/>
              <a:t>dickory</a:t>
            </a:r>
            <a:r>
              <a:rPr lang="en-US" dirty="0"/>
              <a:t>, dock! </a:t>
            </a:r>
            <a:r>
              <a:rPr lang="ru-RU" dirty="0"/>
              <a:t/>
            </a:r>
            <a:br>
              <a:rPr lang="ru-RU" dirty="0"/>
            </a:br>
            <a:r>
              <a:rPr lang="en-US" dirty="0"/>
              <a:t>The mouse ran up the clock.</a:t>
            </a:r>
            <a:r>
              <a:rPr lang="ru-RU" dirty="0"/>
              <a:t/>
            </a:r>
            <a:br>
              <a:rPr lang="ru-RU" dirty="0"/>
            </a:br>
            <a:r>
              <a:rPr lang="en-US" dirty="0"/>
              <a:t>The clock struck one,</a:t>
            </a:r>
            <a:r>
              <a:rPr lang="ru-RU" dirty="0"/>
              <a:t/>
            </a:r>
            <a:br>
              <a:rPr lang="ru-RU" dirty="0"/>
            </a:br>
            <a:r>
              <a:rPr lang="en-US" dirty="0"/>
              <a:t>The mouse ran down,</a:t>
            </a:r>
            <a:r>
              <a:rPr lang="ru-RU" dirty="0"/>
              <a:t/>
            </a:r>
            <a:br>
              <a:rPr lang="ru-RU" dirty="0"/>
            </a:br>
            <a:r>
              <a:rPr lang="en-US" dirty="0"/>
              <a:t>Hickory, </a:t>
            </a:r>
            <a:r>
              <a:rPr lang="en-US" dirty="0" err="1"/>
              <a:t>dickory</a:t>
            </a:r>
            <a:r>
              <a:rPr lang="en-US" dirty="0"/>
              <a:t>, dock</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130</Words>
  <Application>Microsoft Office PowerPoint</Application>
  <PresentationFormat>Экран (4:3)</PresentationFormat>
  <Paragraphs>48</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Welcome to fairy tale!</vt:lpstr>
      <vt:lpstr>Слайд 2</vt:lpstr>
      <vt:lpstr>   Хиккори-диккори-док! Мышь на будильник скок! Будильник бим-бом, Мышка бегом! Хиккори-диккори-док!    </vt:lpstr>
      <vt:lpstr>Малютка мисс Бумби Сидела на тумбе Хлебала свою простоквашу. Но выглянул вдруг свирепый паук И спугнул нашу Бумби бедняжку</vt:lpstr>
      <vt:lpstr>Слайд 5</vt:lpstr>
      <vt:lpstr>Слайд 6</vt:lpstr>
      <vt:lpstr>Слайд 7</vt:lpstr>
      <vt:lpstr>           Clap, clap, clap your hands clap your hands together!   Stamp, stamp, stamp your feet stamp your feet together!   Nod, nod, nod your heads, nod your heads together!   Sing, sing, sing your song, sing your song together!   Dance, dance, dance a dance, dance a dance together </vt:lpstr>
      <vt:lpstr>Hickory, dickory, dock!  Hickory, dickory, dock!  The mouse ran up the clock. The clock struck one, The mouse ran down, Hickory, dickory, dock</vt:lpstr>
      <vt:lpstr>Little miss Muffet Little miss Muffet Sat on a tuffet Eating her curds and whey Along came a spider Who sat down beside her And frightened Miss Muffet away! </vt:lpstr>
      <vt:lpstr>Humpty-Dumpty sat on a wall Humpty-Dumpty sat on a wall. Humpty-Dumpty had a great fall. All the king’s horses and All the king’s men Couldn’t put Humpty Together again. </vt:lpstr>
      <vt:lpstr>Little Jack Horner Little Jack Horner Sat in a corner Eating a Christmas pie He put in his thump And pulled out of a plum And said: “What a good boy I am!” </vt:lpstr>
      <vt:lpstr>Find mistakes: I  do the shopping yesterday. We has collected secondhand books . Tom do tricks two years ago. Have  we water flowers? We did helped elderly and lonely people yesterday. </vt:lpstr>
      <vt:lpstr>Слайд 14</vt:lpstr>
      <vt:lpstr>Слайд 15</vt:lpstr>
      <vt:lpstr>Слайд 16</vt:lpstr>
      <vt:lpstr>Слайд 17</vt:lpstr>
      <vt:lpstr>Слайд 18</vt:lpstr>
      <vt:lpstr>Слайд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43</cp:revision>
  <dcterms:created xsi:type="dcterms:W3CDTF">2010-11-12T08:46:31Z</dcterms:created>
  <dcterms:modified xsi:type="dcterms:W3CDTF">2010-11-12T17:04:14Z</dcterms:modified>
</cp:coreProperties>
</file>