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981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3" d="100"/>
          <a:sy n="93" d="100"/>
        </p:scale>
        <p:origin x="-552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AD22-9C95-4211-8290-33A114E81E49}" type="datetimeFigureOut">
              <a:rPr lang="ru-RU" smtClean="0"/>
              <a:pPr/>
              <a:t>19.03.2010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BFC-D8C8-4046-9A6C-C641CCCB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AD22-9C95-4211-8290-33A114E81E49}" type="datetimeFigureOut">
              <a:rPr lang="ru-RU" smtClean="0"/>
              <a:pPr/>
              <a:t>19.03.2010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BFC-D8C8-4046-9A6C-C641CCCB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AD22-9C95-4211-8290-33A114E81E49}" type="datetimeFigureOut">
              <a:rPr lang="ru-RU" smtClean="0"/>
              <a:pPr/>
              <a:t>19.03.2010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BFC-D8C8-4046-9A6C-C641CCCB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AD22-9C95-4211-8290-33A114E81E49}" type="datetimeFigureOut">
              <a:rPr lang="ru-RU" smtClean="0"/>
              <a:pPr/>
              <a:t>19.03.2010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BFC-D8C8-4046-9A6C-C641CCCB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AD22-9C95-4211-8290-33A114E81E49}" type="datetimeFigureOut">
              <a:rPr lang="ru-RU" smtClean="0"/>
              <a:pPr/>
              <a:t>19.03.2010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BFC-D8C8-4046-9A6C-C641CCCB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AD22-9C95-4211-8290-33A114E81E49}" type="datetimeFigureOut">
              <a:rPr lang="ru-RU" smtClean="0"/>
              <a:pPr/>
              <a:t>19.03.2010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BFC-D8C8-4046-9A6C-C641CCCB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AD22-9C95-4211-8290-33A114E81E49}" type="datetimeFigureOut">
              <a:rPr lang="ru-RU" smtClean="0"/>
              <a:pPr/>
              <a:t>19.03.2010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BFC-D8C8-4046-9A6C-C641CCCB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AD22-9C95-4211-8290-33A114E81E49}" type="datetimeFigureOut">
              <a:rPr lang="ru-RU" smtClean="0"/>
              <a:pPr/>
              <a:t>19.03.2010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BFC-D8C8-4046-9A6C-C641CCCB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AD22-9C95-4211-8290-33A114E81E49}" type="datetimeFigureOut">
              <a:rPr lang="ru-RU" smtClean="0"/>
              <a:pPr/>
              <a:t>19.03.2010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BFC-D8C8-4046-9A6C-C641CCCB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AD22-9C95-4211-8290-33A114E81E49}" type="datetimeFigureOut">
              <a:rPr lang="ru-RU" smtClean="0"/>
              <a:pPr/>
              <a:t>19.03.2010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BFC-D8C8-4046-9A6C-C641CCCB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AD22-9C95-4211-8290-33A114E81E49}" type="datetimeFigureOut">
              <a:rPr lang="ru-RU" smtClean="0"/>
              <a:pPr/>
              <a:t>19.03.2010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3BFC-D8C8-4046-9A6C-C641CCCB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9AD22-9C95-4211-8290-33A114E81E49}" type="datetimeFigureOut">
              <a:rPr lang="ru-RU" smtClean="0"/>
              <a:pPr/>
              <a:t>19.03.2010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3BFC-D8C8-4046-9A6C-C641CCCBD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Шестиугольник 87"/>
          <p:cNvSpPr/>
          <p:nvPr/>
        </p:nvSpPr>
        <p:spPr>
          <a:xfrm rot="5400000">
            <a:off x="6536545" y="1178703"/>
            <a:ext cx="714380" cy="785818"/>
          </a:xfrm>
          <a:prstGeom prst="hexagon">
            <a:avLst/>
          </a:prstGeom>
          <a:solidFill>
            <a:srgbClr val="FFFF0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Шестиугольник 86"/>
          <p:cNvSpPr/>
          <p:nvPr/>
        </p:nvSpPr>
        <p:spPr>
          <a:xfrm rot="5400000">
            <a:off x="5464975" y="1178703"/>
            <a:ext cx="714380" cy="785818"/>
          </a:xfrm>
          <a:prstGeom prst="hexagon">
            <a:avLst/>
          </a:prstGeom>
          <a:solidFill>
            <a:srgbClr val="FFFF0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Шестиугольник 85"/>
          <p:cNvSpPr/>
          <p:nvPr/>
        </p:nvSpPr>
        <p:spPr>
          <a:xfrm rot="5400000">
            <a:off x="3321835" y="1178703"/>
            <a:ext cx="714380" cy="785818"/>
          </a:xfrm>
          <a:prstGeom prst="hexagon">
            <a:avLst/>
          </a:prstGeom>
          <a:solidFill>
            <a:srgbClr val="FFFF0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естиугольник 5"/>
          <p:cNvSpPr/>
          <p:nvPr/>
        </p:nvSpPr>
        <p:spPr>
          <a:xfrm rot="5400000">
            <a:off x="2143108" y="1928802"/>
            <a:ext cx="714380" cy="714380"/>
          </a:xfrm>
          <a:prstGeom prst="hexagon">
            <a:avLst/>
          </a:prstGeom>
          <a:solidFill>
            <a:srgbClr val="FFFF0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107919" y="3036091"/>
            <a:ext cx="3785420" cy="794"/>
          </a:xfrm>
          <a:prstGeom prst="line">
            <a:avLst/>
          </a:prstGeom>
          <a:ln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1179489" y="3036091"/>
            <a:ext cx="3785420" cy="794"/>
          </a:xfrm>
          <a:prstGeom prst="line">
            <a:avLst/>
          </a:prstGeom>
          <a:ln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2251059" y="3036091"/>
            <a:ext cx="3785420" cy="794"/>
          </a:xfrm>
          <a:prstGeom prst="line">
            <a:avLst/>
          </a:prstGeom>
          <a:ln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 flipH="1" flipV="1">
            <a:off x="3322629" y="3036091"/>
            <a:ext cx="3785420" cy="794"/>
          </a:xfrm>
          <a:prstGeom prst="line">
            <a:avLst/>
          </a:prstGeom>
          <a:ln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5430050" y="3000372"/>
            <a:ext cx="3856858" cy="794"/>
          </a:xfrm>
          <a:prstGeom prst="line">
            <a:avLst/>
          </a:prstGeom>
          <a:ln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 flipH="1" flipV="1">
            <a:off x="4394199" y="3036091"/>
            <a:ext cx="3785420" cy="794"/>
          </a:xfrm>
          <a:prstGeom prst="line">
            <a:avLst/>
          </a:prstGeom>
          <a:ln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Шестиугольник 66"/>
          <p:cNvSpPr/>
          <p:nvPr/>
        </p:nvSpPr>
        <p:spPr>
          <a:xfrm rot="5400000">
            <a:off x="2143108" y="2643182"/>
            <a:ext cx="714380" cy="714380"/>
          </a:xfrm>
          <a:prstGeom prst="hexagon">
            <a:avLst/>
          </a:prstGeom>
          <a:solidFill>
            <a:srgbClr val="FFFF0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Шестиугольник 67"/>
          <p:cNvSpPr/>
          <p:nvPr/>
        </p:nvSpPr>
        <p:spPr>
          <a:xfrm rot="5400000">
            <a:off x="2143108" y="3357562"/>
            <a:ext cx="714380" cy="714380"/>
          </a:xfrm>
          <a:prstGeom prst="hexagon">
            <a:avLst/>
          </a:prstGeom>
          <a:solidFill>
            <a:srgbClr val="FFFF0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143108" y="4071942"/>
            <a:ext cx="714380" cy="714380"/>
          </a:xfrm>
          <a:prstGeom prst="hexagon">
            <a:avLst/>
          </a:prstGeom>
          <a:solidFill>
            <a:srgbClr val="FFFF0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857356" y="2643182"/>
            <a:ext cx="5643602" cy="1588"/>
          </a:xfrm>
          <a:prstGeom prst="line">
            <a:avLst/>
          </a:prstGeom>
          <a:ln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857356" y="3357562"/>
            <a:ext cx="5643602" cy="1588"/>
          </a:xfrm>
          <a:prstGeom prst="line">
            <a:avLst/>
          </a:prstGeom>
          <a:ln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857356" y="4071942"/>
            <a:ext cx="5643602" cy="1588"/>
          </a:xfrm>
          <a:prstGeom prst="line">
            <a:avLst/>
          </a:prstGeom>
          <a:ln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1857356" y="4786322"/>
            <a:ext cx="5643602" cy="1588"/>
          </a:xfrm>
          <a:prstGeom prst="line">
            <a:avLst/>
          </a:prstGeom>
          <a:ln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Шестиугольник 74"/>
          <p:cNvSpPr/>
          <p:nvPr/>
        </p:nvSpPr>
        <p:spPr>
          <a:xfrm rot="5400000">
            <a:off x="4321967" y="1178703"/>
            <a:ext cx="714380" cy="785818"/>
          </a:xfrm>
          <a:prstGeom prst="hexagon">
            <a:avLst/>
          </a:prstGeom>
          <a:solidFill>
            <a:srgbClr val="FFFF0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1857356" y="1214422"/>
            <a:ext cx="5643602" cy="1588"/>
          </a:xfrm>
          <a:prstGeom prst="line">
            <a:avLst/>
          </a:prstGeom>
          <a:ln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857356" y="1928802"/>
            <a:ext cx="5643602" cy="1588"/>
          </a:xfrm>
          <a:prstGeom prst="line">
            <a:avLst/>
          </a:prstGeom>
          <a:ln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357554" y="1272589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-9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357686" y="1272589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25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500694" y="1272589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16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715140" y="1272589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0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214546" y="1986969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-5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214546" y="2701349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-7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214546" y="3415729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10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214546" y="4143380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15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9" name="Шестиугольник 88"/>
          <p:cNvSpPr/>
          <p:nvPr/>
        </p:nvSpPr>
        <p:spPr>
          <a:xfrm rot="3541981">
            <a:off x="3302506" y="1995883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Шестиугольник 90"/>
          <p:cNvSpPr/>
          <p:nvPr/>
        </p:nvSpPr>
        <p:spPr>
          <a:xfrm rot="3541981">
            <a:off x="4374076" y="1997525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Шестиугольник 92"/>
          <p:cNvSpPr/>
          <p:nvPr/>
        </p:nvSpPr>
        <p:spPr>
          <a:xfrm rot="3541981">
            <a:off x="6517216" y="1998560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Шестиугольник 93"/>
          <p:cNvSpPr/>
          <p:nvPr/>
        </p:nvSpPr>
        <p:spPr>
          <a:xfrm rot="3541981">
            <a:off x="3302504" y="2711298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Шестиугольник 96"/>
          <p:cNvSpPr/>
          <p:nvPr/>
        </p:nvSpPr>
        <p:spPr>
          <a:xfrm rot="3541981">
            <a:off x="6517214" y="2713975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Шестиугольник 97"/>
          <p:cNvSpPr/>
          <p:nvPr/>
        </p:nvSpPr>
        <p:spPr>
          <a:xfrm rot="3541981">
            <a:off x="3302505" y="3425678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Шестиугольник 98"/>
          <p:cNvSpPr/>
          <p:nvPr/>
        </p:nvSpPr>
        <p:spPr>
          <a:xfrm rot="3541981">
            <a:off x="4374075" y="3427320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Шестиугольник 99"/>
          <p:cNvSpPr/>
          <p:nvPr/>
        </p:nvSpPr>
        <p:spPr>
          <a:xfrm rot="3541981">
            <a:off x="5445645" y="3428355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Шестиугольник 100"/>
          <p:cNvSpPr/>
          <p:nvPr/>
        </p:nvSpPr>
        <p:spPr>
          <a:xfrm rot="3541981">
            <a:off x="6517215" y="3428355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Шестиугольник 101"/>
          <p:cNvSpPr/>
          <p:nvPr/>
        </p:nvSpPr>
        <p:spPr>
          <a:xfrm rot="3541981">
            <a:off x="3302505" y="4140058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Шестиугольник 102"/>
          <p:cNvSpPr/>
          <p:nvPr/>
        </p:nvSpPr>
        <p:spPr>
          <a:xfrm rot="3541981">
            <a:off x="4374075" y="4141700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Шестиугольник 103"/>
          <p:cNvSpPr/>
          <p:nvPr/>
        </p:nvSpPr>
        <p:spPr>
          <a:xfrm rot="3541981">
            <a:off x="5445645" y="4142735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Шестиугольник 104"/>
          <p:cNvSpPr/>
          <p:nvPr/>
        </p:nvSpPr>
        <p:spPr>
          <a:xfrm rot="3541981">
            <a:off x="6517215" y="4142735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TextBox 105"/>
          <p:cNvSpPr txBox="1"/>
          <p:nvPr/>
        </p:nvSpPr>
        <p:spPr>
          <a:xfrm>
            <a:off x="3214678" y="2000240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-14</a:t>
            </a:r>
            <a:endParaRPr lang="ru-RU" sz="32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429124" y="200024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-5</a:t>
            </a:r>
            <a:endParaRPr lang="ru-RU" sz="32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643702" y="2000240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0</a:t>
            </a:r>
            <a:endParaRPr lang="ru-RU" sz="32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214678" y="2714620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-16</a:t>
            </a:r>
            <a:endParaRPr lang="ru-RU" sz="32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572264" y="2714620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-7</a:t>
            </a:r>
            <a:endParaRPr lang="ru-RU" sz="32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214678" y="3477284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-0,9</a:t>
            </a:r>
            <a:endParaRPr lang="ru-RU" sz="28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4357686" y="3477284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250</a:t>
            </a:r>
            <a:endParaRPr lang="ru-RU" sz="28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429256" y="3477284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1,6</a:t>
            </a:r>
            <a:endParaRPr lang="ru-RU" sz="28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429388" y="3415729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-10</a:t>
            </a:r>
            <a:endParaRPr lang="ru-RU" sz="32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429388" y="4130109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-15</a:t>
            </a:r>
            <a:endParaRPr lang="ru-RU" sz="32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500694" y="4130109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31</a:t>
            </a:r>
            <a:endParaRPr lang="ru-RU" sz="32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429124" y="4130109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10</a:t>
            </a:r>
            <a:endParaRPr lang="ru-RU" sz="32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214678" y="421481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-135</a:t>
            </a:r>
            <a:endParaRPr lang="ru-RU" sz="24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22" name="Рисунок 121" descr="11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D413D"/>
              </a:clrFrom>
              <a:clrTo>
                <a:srgbClr val="0D413D">
                  <a:alpha val="0"/>
                </a:srgbClr>
              </a:clrTo>
            </a:clrChange>
            <a:lum contrast="-10000"/>
          </a:blip>
          <a:stretch>
            <a:fillRect/>
          </a:stretch>
        </p:blipFill>
        <p:spPr>
          <a:xfrm rot="15836445">
            <a:off x="7628274" y="1762605"/>
            <a:ext cx="1491234" cy="1390576"/>
          </a:xfrm>
          <a:prstGeom prst="rect">
            <a:avLst/>
          </a:prstGeom>
          <a:effectLst/>
        </p:spPr>
      </p:pic>
      <p:pic>
        <p:nvPicPr>
          <p:cNvPr id="5" name="Рисунок 4" descr="11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D413D"/>
              </a:clrFrom>
              <a:clrTo>
                <a:srgbClr val="0D413D">
                  <a:alpha val="0"/>
                </a:srgbClr>
              </a:clrTo>
            </a:clrChange>
            <a:lum contrast="-10000"/>
          </a:blip>
          <a:stretch>
            <a:fillRect/>
          </a:stretch>
        </p:blipFill>
        <p:spPr>
          <a:xfrm rot="15836445">
            <a:off x="7628274" y="1762606"/>
            <a:ext cx="1491234" cy="1390576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124" name="Выноска-облако 123"/>
          <p:cNvSpPr/>
          <p:nvPr/>
        </p:nvSpPr>
        <p:spPr>
          <a:xfrm>
            <a:off x="5000628" y="2714620"/>
            <a:ext cx="1071570" cy="642942"/>
          </a:xfrm>
          <a:prstGeom prst="cloudCallout">
            <a:avLst>
              <a:gd name="adj1" fmla="val -50009"/>
              <a:gd name="adj2" fmla="val 68774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TextBox 124"/>
          <p:cNvSpPr txBox="1"/>
          <p:nvPr/>
        </p:nvSpPr>
        <p:spPr>
          <a:xfrm>
            <a:off x="5286380" y="2571744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/>
              </a:rPr>
              <a:t>x</a:t>
            </a:r>
            <a:endParaRPr lang="ru-RU" sz="4800" b="1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6" name="Выноска-облако 125"/>
          <p:cNvSpPr/>
          <p:nvPr/>
        </p:nvSpPr>
        <p:spPr>
          <a:xfrm>
            <a:off x="7286644" y="3352198"/>
            <a:ext cx="1071570" cy="642942"/>
          </a:xfrm>
          <a:prstGeom prst="cloudCallout">
            <a:avLst>
              <a:gd name="adj1" fmla="val -50009"/>
              <a:gd name="adj2" fmla="val 68774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TextBox 126"/>
          <p:cNvSpPr txBox="1"/>
          <p:nvPr/>
        </p:nvSpPr>
        <p:spPr>
          <a:xfrm>
            <a:off x="7572396" y="3214686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/>
              </a:rPr>
              <a:t>-</a:t>
            </a:r>
            <a:endParaRPr lang="ru-RU" sz="4800" b="1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8" name="Выноска-облако 127"/>
          <p:cNvSpPr/>
          <p:nvPr/>
        </p:nvSpPr>
        <p:spPr>
          <a:xfrm>
            <a:off x="7500958" y="1280496"/>
            <a:ext cx="1071570" cy="642942"/>
          </a:xfrm>
          <a:prstGeom prst="cloudCallout">
            <a:avLst>
              <a:gd name="adj1" fmla="val -50009"/>
              <a:gd name="adj2" fmla="val 68774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TextBox 128"/>
          <p:cNvSpPr txBox="1"/>
          <p:nvPr/>
        </p:nvSpPr>
        <p:spPr>
          <a:xfrm>
            <a:off x="7786710" y="1142984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spc="50" dirty="0" err="1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/>
              </a:rPr>
              <a:t>х</a:t>
            </a:r>
            <a:endParaRPr lang="ru-RU" sz="4400" b="1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1" name="Выноска-облако 70"/>
          <p:cNvSpPr/>
          <p:nvPr/>
        </p:nvSpPr>
        <p:spPr>
          <a:xfrm>
            <a:off x="3929058" y="4995272"/>
            <a:ext cx="1071570" cy="642942"/>
          </a:xfrm>
          <a:prstGeom prst="cloudCallout">
            <a:avLst>
              <a:gd name="adj1" fmla="val -31939"/>
              <a:gd name="adj2" fmla="val -98545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4214810" y="4857760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spc="50" dirty="0" err="1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/>
              </a:rPr>
              <a:t>х</a:t>
            </a:r>
            <a:endParaRPr lang="ru-RU" sz="4400" b="1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3" name="Выноска-облако 72"/>
          <p:cNvSpPr/>
          <p:nvPr/>
        </p:nvSpPr>
        <p:spPr>
          <a:xfrm>
            <a:off x="5286380" y="3571876"/>
            <a:ext cx="1071570" cy="642942"/>
          </a:xfrm>
          <a:prstGeom prst="cloudCallout">
            <a:avLst>
              <a:gd name="adj1" fmla="val -50009"/>
              <a:gd name="adj2" fmla="val 68774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TextBox 73"/>
          <p:cNvSpPr txBox="1"/>
          <p:nvPr/>
        </p:nvSpPr>
        <p:spPr>
          <a:xfrm>
            <a:off x="5572132" y="3434364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/>
              </a:rPr>
              <a:t>-</a:t>
            </a:r>
            <a:endParaRPr lang="ru-RU" sz="4800" b="1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6" name="Выноска-облако 75"/>
          <p:cNvSpPr/>
          <p:nvPr/>
        </p:nvSpPr>
        <p:spPr>
          <a:xfrm>
            <a:off x="3929058" y="2786058"/>
            <a:ext cx="1071570" cy="642942"/>
          </a:xfrm>
          <a:prstGeom prst="cloudCallout">
            <a:avLst>
              <a:gd name="adj1" fmla="val -54453"/>
              <a:gd name="adj2" fmla="val -73448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TextBox 76"/>
          <p:cNvSpPr txBox="1"/>
          <p:nvPr/>
        </p:nvSpPr>
        <p:spPr>
          <a:xfrm>
            <a:off x="4143372" y="2643182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/>
              </a:rPr>
              <a:t>+</a:t>
            </a:r>
            <a:endParaRPr lang="ru-RU" sz="4800" b="1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0" name="Выноска-облако 89"/>
          <p:cNvSpPr/>
          <p:nvPr/>
        </p:nvSpPr>
        <p:spPr>
          <a:xfrm>
            <a:off x="5214942" y="1857364"/>
            <a:ext cx="1071570" cy="642942"/>
          </a:xfrm>
          <a:prstGeom prst="cloudCallout">
            <a:avLst>
              <a:gd name="adj1" fmla="val -62454"/>
              <a:gd name="adj2" fmla="val 45071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TextBox 129"/>
          <p:cNvSpPr txBox="1"/>
          <p:nvPr/>
        </p:nvSpPr>
        <p:spPr>
          <a:xfrm>
            <a:off x="5500694" y="1740747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/>
                <a:cs typeface="Simplex" pitchFamily="2" charset="0"/>
              </a:rPr>
              <a:t>: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  <a:cs typeface="Simplex" pitchFamily="2" charset="0"/>
            </a:endParaRPr>
          </a:p>
        </p:txBody>
      </p:sp>
      <p:sp>
        <p:nvSpPr>
          <p:cNvPr id="92" name="Шестиугольник 91"/>
          <p:cNvSpPr/>
          <p:nvPr/>
        </p:nvSpPr>
        <p:spPr>
          <a:xfrm rot="3541981">
            <a:off x="5445646" y="1998560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TextBox 107"/>
          <p:cNvSpPr txBox="1"/>
          <p:nvPr/>
        </p:nvSpPr>
        <p:spPr>
          <a:xfrm>
            <a:off x="5500694" y="2000240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21</a:t>
            </a:r>
            <a:endParaRPr lang="ru-RU" sz="32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31" name="Выноска-облако 130"/>
          <p:cNvSpPr/>
          <p:nvPr/>
        </p:nvSpPr>
        <p:spPr>
          <a:xfrm>
            <a:off x="7358082" y="3357562"/>
            <a:ext cx="1071570" cy="642942"/>
          </a:xfrm>
          <a:prstGeom prst="cloudCallout">
            <a:avLst>
              <a:gd name="adj1" fmla="val -54453"/>
              <a:gd name="adj2" fmla="val -73448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TextBox 131"/>
          <p:cNvSpPr txBox="1"/>
          <p:nvPr/>
        </p:nvSpPr>
        <p:spPr>
          <a:xfrm>
            <a:off x="7643834" y="3240945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/>
              </a:rPr>
              <a:t>+</a:t>
            </a:r>
            <a:endParaRPr lang="ru-RU" sz="4800" b="1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3" name="Выноска-облако 132"/>
          <p:cNvSpPr/>
          <p:nvPr/>
        </p:nvSpPr>
        <p:spPr>
          <a:xfrm>
            <a:off x="6143636" y="4831501"/>
            <a:ext cx="1071570" cy="642942"/>
          </a:xfrm>
          <a:prstGeom prst="cloudCallout">
            <a:avLst>
              <a:gd name="adj1" fmla="val -54453"/>
              <a:gd name="adj2" fmla="val -73448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TextBox 133"/>
          <p:cNvSpPr txBox="1"/>
          <p:nvPr/>
        </p:nvSpPr>
        <p:spPr>
          <a:xfrm>
            <a:off x="6429388" y="4714884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/>
              </a:rPr>
              <a:t>+</a:t>
            </a:r>
            <a:endParaRPr lang="ru-RU" sz="4800" b="1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5" name="Выноска-облако 134"/>
          <p:cNvSpPr/>
          <p:nvPr/>
        </p:nvSpPr>
        <p:spPr>
          <a:xfrm>
            <a:off x="6215074" y="1285860"/>
            <a:ext cx="1071570" cy="642942"/>
          </a:xfrm>
          <a:prstGeom prst="cloudCallout">
            <a:avLst>
              <a:gd name="adj1" fmla="val -50009"/>
              <a:gd name="adj2" fmla="val 68774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TextBox 135"/>
          <p:cNvSpPr txBox="1"/>
          <p:nvPr/>
        </p:nvSpPr>
        <p:spPr>
          <a:xfrm>
            <a:off x="6500826" y="1148348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/>
              </a:rPr>
              <a:t>-</a:t>
            </a:r>
            <a:endParaRPr lang="ru-RU" sz="4800" b="1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7" name="Выноска-облако 136"/>
          <p:cNvSpPr/>
          <p:nvPr/>
        </p:nvSpPr>
        <p:spPr>
          <a:xfrm>
            <a:off x="2285984" y="4357694"/>
            <a:ext cx="1071570" cy="642942"/>
          </a:xfrm>
          <a:prstGeom prst="cloudCallout">
            <a:avLst>
              <a:gd name="adj1" fmla="val 45990"/>
              <a:gd name="adj2" fmla="val -98632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TextBox 137"/>
          <p:cNvSpPr txBox="1"/>
          <p:nvPr/>
        </p:nvSpPr>
        <p:spPr>
          <a:xfrm>
            <a:off x="2571736" y="4241077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/>
                <a:cs typeface="Simplex" pitchFamily="2" charset="0"/>
              </a:rPr>
              <a:t>: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  <a:cs typeface="Simplex" pitchFamily="2" charset="0"/>
            </a:endParaRPr>
          </a:p>
        </p:txBody>
      </p:sp>
      <p:sp>
        <p:nvSpPr>
          <p:cNvPr id="139" name="Выноска-облако 138"/>
          <p:cNvSpPr/>
          <p:nvPr/>
        </p:nvSpPr>
        <p:spPr>
          <a:xfrm>
            <a:off x="2143108" y="3545617"/>
            <a:ext cx="1071570" cy="642942"/>
          </a:xfrm>
          <a:prstGeom prst="cloudCallout">
            <a:avLst>
              <a:gd name="adj1" fmla="val 56657"/>
              <a:gd name="adj2" fmla="val -98633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TextBox 139"/>
          <p:cNvSpPr txBox="1"/>
          <p:nvPr/>
        </p:nvSpPr>
        <p:spPr>
          <a:xfrm>
            <a:off x="2428860" y="3429000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/>
              </a:rPr>
              <a:t>+</a:t>
            </a:r>
            <a:endParaRPr lang="ru-RU" sz="4800" b="1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41" name="Выноска-облако 140"/>
          <p:cNvSpPr/>
          <p:nvPr/>
        </p:nvSpPr>
        <p:spPr>
          <a:xfrm>
            <a:off x="7429520" y="3357562"/>
            <a:ext cx="1071570" cy="642942"/>
          </a:xfrm>
          <a:prstGeom prst="cloudCallout">
            <a:avLst>
              <a:gd name="adj1" fmla="val -67787"/>
              <a:gd name="adj2" fmla="val 24330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TextBox 141"/>
          <p:cNvSpPr txBox="1"/>
          <p:nvPr/>
        </p:nvSpPr>
        <p:spPr>
          <a:xfrm>
            <a:off x="7715272" y="3220050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/>
              </a:rPr>
              <a:t>-</a:t>
            </a:r>
            <a:endParaRPr lang="ru-RU" sz="4800" b="1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43" name="Выноска-облако 142"/>
          <p:cNvSpPr/>
          <p:nvPr/>
        </p:nvSpPr>
        <p:spPr>
          <a:xfrm>
            <a:off x="5000628" y="2714620"/>
            <a:ext cx="1071570" cy="642942"/>
          </a:xfrm>
          <a:prstGeom prst="cloudCallout">
            <a:avLst>
              <a:gd name="adj1" fmla="val 58434"/>
              <a:gd name="adj2" fmla="val 58404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TextBox 143"/>
          <p:cNvSpPr txBox="1"/>
          <p:nvPr/>
        </p:nvSpPr>
        <p:spPr>
          <a:xfrm>
            <a:off x="5286380" y="2598003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/>
                <a:cs typeface="Simplex" pitchFamily="2" charset="0"/>
              </a:rPr>
              <a:t>: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  <a:cs typeface="Simplex" pitchFamily="2" charset="0"/>
            </a:endParaRPr>
          </a:p>
        </p:txBody>
      </p:sp>
      <p:sp>
        <p:nvSpPr>
          <p:cNvPr id="145" name="Выноска-облако 144"/>
          <p:cNvSpPr/>
          <p:nvPr/>
        </p:nvSpPr>
        <p:spPr>
          <a:xfrm>
            <a:off x="4000496" y="2714620"/>
            <a:ext cx="1071570" cy="642942"/>
          </a:xfrm>
          <a:prstGeom prst="cloudCallout">
            <a:avLst>
              <a:gd name="adj1" fmla="val 74727"/>
              <a:gd name="adj2" fmla="val 22936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TextBox 145"/>
          <p:cNvSpPr txBox="1"/>
          <p:nvPr/>
        </p:nvSpPr>
        <p:spPr>
          <a:xfrm>
            <a:off x="4286248" y="2577108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spc="50" dirty="0" err="1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/>
              </a:rPr>
              <a:t>х</a:t>
            </a:r>
            <a:endParaRPr lang="ru-RU" sz="4400" b="1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6" name="Шестиугольник 95"/>
          <p:cNvSpPr/>
          <p:nvPr/>
        </p:nvSpPr>
        <p:spPr>
          <a:xfrm rot="3541981">
            <a:off x="5445646" y="2713975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TextBox 111"/>
          <p:cNvSpPr txBox="1"/>
          <p:nvPr/>
        </p:nvSpPr>
        <p:spPr>
          <a:xfrm>
            <a:off x="5357818" y="2753021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-112</a:t>
            </a:r>
            <a:endParaRPr lang="ru-RU" sz="24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95" name="Шестиугольник 94"/>
          <p:cNvSpPr/>
          <p:nvPr/>
        </p:nvSpPr>
        <p:spPr>
          <a:xfrm rot="3541981">
            <a:off x="4374074" y="2712940"/>
            <a:ext cx="655381" cy="575899"/>
          </a:xfrm>
          <a:prstGeom prst="hexagon">
            <a:avLst>
              <a:gd name="adj" fmla="val 30885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TextBox 110"/>
          <p:cNvSpPr txBox="1"/>
          <p:nvPr/>
        </p:nvSpPr>
        <p:spPr>
          <a:xfrm>
            <a:off x="4429124" y="271462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3175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18</a:t>
            </a:r>
            <a:endParaRPr lang="ru-RU" sz="3200" b="1" dirty="0">
              <a:ln w="3175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7" name="Выноска-облако 146"/>
          <p:cNvSpPr/>
          <p:nvPr/>
        </p:nvSpPr>
        <p:spPr>
          <a:xfrm>
            <a:off x="4786314" y="3214686"/>
            <a:ext cx="918488" cy="554785"/>
          </a:xfrm>
          <a:prstGeom prst="cloudCallout">
            <a:avLst>
              <a:gd name="adj1" fmla="val -9340"/>
              <a:gd name="adj2" fmla="val -94929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TextBox 147"/>
          <p:cNvSpPr txBox="1"/>
          <p:nvPr/>
        </p:nvSpPr>
        <p:spPr>
          <a:xfrm>
            <a:off x="5000628" y="3055116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Comic Sans MS"/>
              </a:rPr>
              <a:t>+</a:t>
            </a:r>
            <a:endParaRPr lang="ru-RU" sz="4800" b="1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49" name="Рисунок 148" descr="877 копия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EB1412"/>
              </a:clrFrom>
              <a:clrTo>
                <a:srgbClr val="EB141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43042" y="785794"/>
            <a:ext cx="6286544" cy="5011773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23" name="Рисунок 122" descr="111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0D413D"/>
              </a:clrFrom>
              <a:clrTo>
                <a:srgbClr val="0D413D">
                  <a:alpha val="0"/>
                </a:srgbClr>
              </a:clrTo>
            </a:clrChange>
            <a:lum contrast="-10000"/>
          </a:blip>
          <a:stretch>
            <a:fillRect/>
          </a:stretch>
        </p:blipFill>
        <p:spPr>
          <a:xfrm rot="15836445" flipV="1">
            <a:off x="1809337" y="828674"/>
            <a:ext cx="1425910" cy="1329661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151" name="TextBox 150"/>
          <p:cNvSpPr txBox="1"/>
          <p:nvPr/>
        </p:nvSpPr>
        <p:spPr>
          <a:xfrm rot="20966093">
            <a:off x="2401124" y="324529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6981A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</a:t>
            </a:r>
            <a:endParaRPr lang="ru-RU" sz="4800" b="1" spc="50" dirty="0">
              <a:ln w="11430">
                <a:solidFill>
                  <a:srgbClr val="F6981A"/>
                </a:solidFill>
              </a:ln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2" name="TextBox 151"/>
          <p:cNvSpPr txBox="1"/>
          <p:nvPr/>
        </p:nvSpPr>
        <p:spPr>
          <a:xfrm rot="21137640">
            <a:off x="3140802" y="163048"/>
            <a:ext cx="35719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6981A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endParaRPr lang="ru-RU" sz="4800" b="1" spc="50" dirty="0">
              <a:ln w="11430">
                <a:solidFill>
                  <a:srgbClr val="F6981A"/>
                </a:solidFill>
              </a:ln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3" name="TextBox 152"/>
          <p:cNvSpPr txBox="1"/>
          <p:nvPr/>
        </p:nvSpPr>
        <p:spPr>
          <a:xfrm rot="21266996">
            <a:off x="3854816" y="45176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6981A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</a:t>
            </a:r>
            <a:endParaRPr lang="ru-RU" sz="4800" b="1" spc="50" dirty="0">
              <a:ln w="11430">
                <a:solidFill>
                  <a:srgbClr val="F6981A"/>
                </a:solidFill>
              </a:ln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4599279" y="-2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6981A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endParaRPr lang="ru-RU" sz="4800" b="1" spc="50" dirty="0">
              <a:ln w="11430">
                <a:solidFill>
                  <a:srgbClr val="F6981A"/>
                </a:solidFill>
              </a:ln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5" name="TextBox 154"/>
          <p:cNvSpPr txBox="1"/>
          <p:nvPr/>
        </p:nvSpPr>
        <p:spPr>
          <a:xfrm rot="229438">
            <a:off x="5287420" y="15751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6981A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</a:t>
            </a:r>
            <a:endParaRPr lang="ru-RU" sz="4800" b="1" spc="50" dirty="0">
              <a:ln w="11430">
                <a:solidFill>
                  <a:srgbClr val="F6981A"/>
                </a:solidFill>
              </a:ln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6" name="TextBox 155"/>
          <p:cNvSpPr txBox="1"/>
          <p:nvPr/>
        </p:nvSpPr>
        <p:spPr>
          <a:xfrm rot="510843">
            <a:off x="6028039" y="120057"/>
            <a:ext cx="35719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6981A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</a:t>
            </a:r>
            <a:endParaRPr lang="ru-RU" sz="4800" b="1" spc="50" dirty="0">
              <a:ln w="11430">
                <a:solidFill>
                  <a:srgbClr val="F6981A"/>
                </a:solidFill>
              </a:ln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7" name="TextBox 156"/>
          <p:cNvSpPr txBox="1"/>
          <p:nvPr/>
        </p:nvSpPr>
        <p:spPr>
          <a:xfrm rot="896914">
            <a:off x="6742419" y="336164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>
                  <a:solidFill>
                    <a:srgbClr val="F6981A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Ы</a:t>
            </a:r>
            <a:endParaRPr lang="ru-RU" sz="4800" b="1" spc="50" dirty="0">
              <a:ln w="11430">
                <a:solidFill>
                  <a:srgbClr val="F6981A"/>
                </a:solidFill>
              </a:ln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47 C 0.01789 0.02475 0.03837 0.05042 0.04723 0.08281 C 0.05625 0.11797 0.06112 0.15984 0.06528 0.20171 C 0.07032 0.24335 0.06528 0.27851 0.06112 0.31691 C 0.05625 0.35276 0.04966 0.39116 0.03334 0.42308 C 0.02014 0.45524 -0.00243 0.48091 -0.02725 0.50034 C -0.05 0.51954 -0.07691 0.53227 -0.10416 0.53897 C -0.1309 0.54522 -0.15816 0.54522 -0.18316 0.53897 C -0.21024 0.53227 -0.23472 0.51607 -0.25538 0.4904 C -0.27569 0.46819 -0.29357 0.43904 -0.30243 0.40388 C -0.31371 0.37173 -0.3184 0.32708 -0.3184 0.29123 C -0.32066 0.2563 -0.3184 0.21443 -0.30694 0.17927 C -0.29618 0.14689 -0.27569 0.12121 -0.24843 0.10849 C -0.22118 0.099 -0.19392 0.11196 -0.17621 0.13416 C -0.16041 0.1566 -0.14895 0.19199 -0.14687 0.2334 C -0.14687 0.27527 -0.14895 0.31367 -0.16041 0.34605 C -0.17187 0.37844 -0.16944 0.38445 -0.21441 0.42632 C -0.25538 0.47143 -0.29618 0.45847 -0.32066 0.46148 C -0.34513 0.46148 -0.36562 0.44876 -0.39045 0.4358 C -0.41788 0.42008 -0.43993 0.39116 -0.45625 0.36548 C -0.47187 0.33981 -0.47847 0.30765 -0.48767 0.2563 C -0.49392 0.20495 -0.49392 0.17927 -0.49392 0.14041 C -0.49392 0.10178 -0.49392 0.06338 -0.49392 0.02475 " pathEditMode="relative" rAng="0" ptsTypes="fffffffffffffffffffffff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" y="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9375 0.02522 C -0.49479 0.01041 -0.49461 -0.00555 -0.49965 -0.01827 C -0.5052 -0.03215 -0.51371 -0.04511 -0.52257 -0.05875 C -0.5309 -0.07217 -0.54079 -0.07957 -0.55104 -0.0879 C -0.56076 -0.0953 -0.57152 -0.10294 -0.58385 -0.10432 C -0.59514 -0.1071 -0.60816 -0.10409 -0.61961 -0.09831 C -0.63055 -0.09322 -0.64132 -0.08466 -0.65069 -0.07379 C -0.65989 -0.06384 -0.66753 -0.05158 -0.67413 -0.03909 C -0.68003 -0.02498 -0.68333 -0.00971 -0.68316 0.00648 C -0.6842 0.02152 -0.68246 0.03724 -0.67656 0.05112 C -0.67204 0.06431 -0.66319 0.07865 -0.65486 0.08837 C -0.64704 0.09901 -0.63645 0.10919 -0.625 0.11381 C -0.61406 0.11751 -0.60208 0.1152 -0.59132 0.10687 C -0.58107 0.09739 -0.57621 0.08143 -0.57639 0.06755 C -0.57725 0.05436 -0.58229 0.03933 -0.59132 0.02753 C -0.60104 0.01619 -0.61093 0.00671 -0.62204 0.00301 C -0.63264 -0.00069 -0.6335 -0.003 -0.65642 0.00555 C -0.67882 0.0118 -0.6875 0.03331 -0.69531 0.04326 C -0.70243 0.05459 -0.7052 0.06732 -0.70972 0.08143 C -0.71371 0.09785 -0.71354 0.11589 -0.71198 0.12977 C -0.71024 0.14365 -0.70468 0.15522 -0.69531 0.17349 C -0.68489 0.19038 -0.67899 0.19732 -0.66996 0.20796 C -0.66093 0.21837 -0.65139 0.22855 -0.6427 0.23919 " pathEditMode="relative" rAng="7851593" ptsTypes="fffffffffffffffffffffff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4358 0.23797 C -0.64184 0.24468 -0.63924 0.2507 -0.63767 0.25764 C -0.63663 0.26227 -0.6342 0.27107 -0.6342 0.2713 C -0.63212 0.28959 -0.62969 0.31667 -0.64236 0.33009 C -0.64514 0.33287 -0.64879 0.33403 -0.65191 0.33611 C -0.65816 0.34838 -0.64983 0.3338 -0.65781 0.34213 C -0.65886 0.34329 -0.65903 0.34537 -0.66007 0.34653 C -0.66233 0.34908 -0.66563 0.34954 -0.66823 0.35093 C -0.6816 0.36806 -0.69583 0.37153 -0.7132 0.37824 C -0.7257 0.37732 -0.73837 0.37685 -0.75087 0.37523 C -0.75868 0.37431 -0.7625 0.3706 -0.76858 0.36621 C -0.77431 0.36181 -0.78264 0.35718 -0.7875 0.35093 C -0.7974 0.3382 -0.80868 0.32176 -0.82066 0.31181 C -0.82656 0.30023 -0.81858 0.31435 -0.82656 0.30417 C -0.83108 0.29838 -0.83403 0.29121 -0.83941 0.28634 C -0.8434 0.27917 -0.84549 0.27014 -0.85 0.26366 C -0.85261 0.25972 -0.86215 0.25209 -0.85833 0.25301 C -0.85642 0.25347 -0.85434 0.25417 -0.85243 0.25463 C -0.85851 0.2419 -0.85243 0.25787 -0.85243 0.2456 C -0.85243 0.24283 -0.85399 0.24074 -0.85469 0.23797 C -0.85556 0.23403 -0.8559 0.22986 -0.85712 0.22593 C -0.85833 0.22176 -0.86181 0.21389 -0.86181 0.21412 C -0.87153 0.16227 -0.86545 0.1081 -0.88056 0.05741 C -0.88142 0.03634 -0.88281 0.01505 -0.88299 -0.00602 C -0.88316 -0.03403 -0.88247 -0.06227 -0.88177 -0.09028 C -0.8816 -0.09768 -0.87882 -0.11435 -0.87587 -0.1206 C -0.87205 -0.1287 -0.86719 -0.13657 -0.86302 -0.14467 C -0.85851 -0.15347 -0.85608 -0.17014 -0.84879 -0.17616 C -0.8467 -0.18148 -0.84375 -0.18634 -0.84063 -0.19097 C -0.83837 -0.19421 -0.83351 -0.20023 -0.83351 -0.2 C -0.83004 -0.20926 -0.82344 -0.21574 -0.81684 -0.22129 C -0.80747 -0.2375 -0.79167 -0.24722 -0.77691 -0.25278 C -0.76024 -0.25185 -0.72604 -0.24953 -0.70972 -0.24236 C -0.70625 -0.24097 -0.70278 -0.23842 -0.69913 -0.23773 C -0.69271 -0.2368 -0.68004 -0.23495 -0.68004 -0.23472 C -0.675 -0.22616 -0.67101 -0.2287 -0.66719 -0.22129 C -0.65868 -0.20509 -0.66806 -0.21805 -0.66007 -0.20764 C -0.6566 -0.19861 -0.65851 -0.20393 -0.65538 -0.19259 C -0.65504 -0.19097 -0.65417 -0.18819 -0.65417 -0.18796 C -0.65677 -0.175 -0.65799 -0.16759 -0.66476 -0.1581 " pathEditMode="relative" rAng="0" ptsTypes="fffffffffffffffffffffffffffffffffffffffA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" y="-1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13 -0.01689 C -0.01944 -0.02845 -0.00278 -0.03979 0.00295 -0.03979 C 0.04028 -0.03979 0.07865 0.14111 0.07865 0.32223 C 0.07865 0.23086 0.09774 0.14111 0.1158 0.14111 C 0.1349 0.14111 0.15313 0.23248 0.15313 0.32223 C 0.15313 0.27712 0.16267 0.23086 0.17222 0.23086 C 0.18177 0.23086 0.19132 0.27597 0.19132 0.32223 C 0.19132 0.2991 0.19601 0.27712 0.20069 0.27712 C 0.20556 0.27712 0.21042 0.30025 0.21042 0.32223 C 0.21042 0.31066 0.21285 0.2991 0.21528 0.2991 C 0.21632 0.2991 0.21997 0.31066 0.21997 0.32223 C 0.21997 0.31645 0.22101 0.31066 0.2224 0.31066 C 0.2224 0.31205 0.225 0.31645 0.225 0.32223 C 0.225 0.31945 0.225 0.31645 0.22604 0.31645 C 0.22604 0.31783 0.22743 0.31899 0.22743 0.32223 C 0.22743 0.32061 0.22743 0.31945 0.22743 0.31783 C 0.22865 0.31783 0.22865 0.31945 0.22865 0.32061 C 0.23003 0.32061 0.23003 0.31899 0.23003 0.31783 C 0.23142 0.31783 0.23142 0.31945 0.23142 0.32061 " pathEditMode="relative" rAng="0" ptsTypes="fffffffffffffffffff">
                                      <p:cBhvr>
                                        <p:cTn id="33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" y="1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142 0.32061 L 0.01146 0.60722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143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6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0.60722 C 0.01979 0.61277 0.05035 0.61902 0.06094 0.61902 C 0.12864 0.61902 0.19844 0.5288 0.19844 0.43951 C 0.19844 0.48416 0.23298 0.5288 0.26597 0.5288 C 0.30087 0.5288 0.33368 0.48346 0.33368 0.43951 C 0.33368 0.46126 0.35104 0.48416 0.3684 0.48416 C 0.38594 0.48416 0.4033 0.46195 0.4033 0.43951 C 0.4033 0.45038 0.41198 0.46126 0.42083 0.46126 C 0.42934 0.46126 0.43819 0.44969 0.43819 0.43951 C 0.43819 0.44483 0.44271 0.45038 0.44687 0.45038 C 0.44913 0.45038 0.45555 0.44483 0.45555 0.43951 C 0.45555 0.44206 0.45781 0.44483 0.45989 0.44483 C 0.45989 0.44553 0.46441 0.44206 0.46441 0.43951 C 0.46441 0.44067 0.46441 0.44206 0.46684 0.44206 C 0.46684 0.44136 0.4691 0.44067 0.4691 0.43951 C 0.4691 0.43997 0.4691 0.44067 0.4691 0.44136 C 0.47153 0.44136 0.47153 0.44067 0.47153 0.43997 C 0.47378 0.43997 0.47378 0.44067 0.47378 0.44136 C 0.47621 0.44136 0.47621 0.44067 0.47621 0.43997 " pathEditMode="relative" rAng="0" ptsTypes="fffffffffffffffffff">
                                      <p:cBhvr>
                                        <p:cTn id="7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" y="-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5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621 0.43998 L 0.41319 -0.08535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-263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3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319 -0.08535 L 0.46823 0.10363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2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823 0.10363 L -0.17743 0.19801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" y="47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0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743 0.19801 L 0.11389 0.42887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1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9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389 0.42887 L 0.23993 -0.09576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-262"/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4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993 -0.09583 C 0.17396 -0.08194 0.125 -0.04768 0.125 -0.0199 C 0.125 0.00533 0.17292 0.02431 0.23698 0.02431 C 0.30087 0.02431 0.35486 0.00533 0.35486 -0.0199 C 0.35486 -0.04768 0.29896 -0.05439 0.2349 -0.03588 C 0.17188 -0.01504 0.125 0.01945 0.125 0.04468 C 0.125 0.07037 0.17396 0.09121 0.23698 0.09121 C 0.30087 0.09121 0.35486 0.07037 0.35486 0.04468 C 0.35486 0.01945 0.29896 0.01274 0.23594 0.03102 C 0.17188 0.04954 0.125 0.08403 0.125 0.10949 C 0.125 0.13727 0.17396 0.15811 0.23785 0.15811 C 0.30087 0.15811 0.35486 0.13727 0.35486 0.10949 C 0.35486 0.08635 0.29896 0.07963 0.23594 0.09561 C 0.17292 0.11389 0.125 0.15093 0.125 0.17662 C 0.125 0.20209 0.175 0.22292 0.23785 0.22292 C 0.30295 0.22292 0.35486 0.20209 0.35486 0.17662 C 0.35486 0.15093 0.3 0.14422 0.23698 0.1625 C 0.17396 0.18102 0.125 0.21598 0.125 0.24121 C 0.125 0.26875 0.175 0.28727 0.23889 0.28727 C 0.30295 0.28727 0.35486 0.26644 0.35486 0.24121 C 0.35486 0.21598 0.3 0.2088 0.23698 0.22732 C 0.17396 0.24561 0.125 0.28287 0.125 0.30579 C 0.125 0.33149 0.17587 0.35186 0.23889 0.35186 C 0.30295 0.35186 0.35486 0.33149 0.35486 0.30579 C 0.35486 0.28287 0.30087 0.27593 0.23698 0.29213 C 0.17396 0.31065 0.125 0.34746 0.125 0.37269 C 0.125 0.39607 0.17587 0.41899 0.23993 0.41899 C 0.30399 0.41899 0.35486 0.39838 0.35486 0.37269 C 0.35486 0.34746 0.30087 0.34074 0.23785 0.35926 C 0.175 0.37778 0.12396 0.41204 0.125 0.43774 C 0.12587 0.46297 0.17587 0.48172 0.23993 0.48172 C 0.30399 0.48172 0.35486 0.46065 0.35486 0.43542 C 0.35486 0.41204 0.30295 0.40533 0.23993 0.42593 " pathEditMode="relative" rAng="0" ptsTypes="fffffffffffffffffffffffffffffffff">
                                      <p:cBhvr>
                                        <p:cTn id="181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000"/>
                            </p:stCondLst>
                            <p:childTnLst>
                              <p:par>
                                <p:cTn id="1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6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993 0.42563 L 0.34531 0.55217 C 0.36753 0.58062 0.40069 0.59681 0.43507 0.59681 C 0.47448 0.59681 0.5059 0.58062 0.52812 0.55217 L 0.63368 0.42563 " pathEditMode="relative" rAng="0" ptsTypes="FffFF">
                                      <p:cBhvr>
                                        <p:cTn id="208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" y="86"/>
                                    </p:animMotion>
                                  </p:childTnLst>
                                </p:cTn>
                              </p:par>
                              <p:par>
                                <p:cTn id="20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4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368 0.42593 L 0.11389 0.12477 " pathEditMode="relative" rAng="0" ptsTypes="AA">
                                      <p:cBhvr>
                                        <p:cTn id="218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-1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3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6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389 0.12477 L -0.13611 0.12477 " pathEditMode="relative" rAng="0" ptsTypes="AA">
                                      <p:cBhvr>
                                        <p:cTn id="251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611 0.12477 L -0.0375 0.17801 C -0.01684 0.19005 0.01406 0.19676 0.04635 0.19676 C 0.08316 0.19676 0.1125 0.19005 0.13316 0.17801 L 0.23194 0.12477 " pathEditMode="relative" rAng="0" ptsTypes="FffFF">
                                      <p:cBhvr>
                                        <p:cTn id="255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2000"/>
                            </p:stCondLst>
                            <p:childTnLst>
                              <p:par>
                                <p:cTn id="2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194 0.12477 L 0.54705 -0.10625 " pathEditMode="relative" rAng="0" ptsTypes="AA">
                                      <p:cBhvr>
                                        <p:cTn id="288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5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705 -0.10625 C 0.54548 -0.11689 0.54028 -0.12754 0.53854 -0.12754 C 0.52708 -0.12754 0.51528 0.04051 0.51528 0.20857 C 0.51528 0.12362 0.50937 0.04051 0.50382 0.04051 C 0.49791 0.04051 0.49219 0.12524 0.49219 0.20857 C 0.49219 0.16667 0.48923 0.12362 0.48628 0.12362 C 0.48333 0.12362 0.48038 0.16551 0.48038 0.20857 C 0.48038 0.18704 0.47899 0.16667 0.47743 0.16667 C 0.47604 0.16667 0.47448 0.1882 0.47448 0.20857 C 0.47448 0.19769 0.47378 0.18704 0.47309 0.18704 C 0.47274 0.18704 0.47153 0.19769 0.47153 0.20857 C 0.47153 0.20301 0.47118 0.19769 0.47083 0.19769 C 0.47083 0.19908 0.47014 0.20301 0.47014 0.20857 C 0.47014 0.20556 0.47014 0.20301 0.46962 0.20301 C 0.46962 0.2044 0.46927 0.20579 0.46927 0.20857 C 0.46927 0.20695 0.46927 0.20556 0.46927 0.2044 C 0.46892 0.2044 0.46892 0.20579 0.46892 0.20718 C 0.46857 0.20718 0.46857 0.20579 0.46857 0.2044 C 0.46823 0.2044 0.46823 0.20579 0.46823 0.20718 " pathEditMode="relative" rAng="0" ptsTypes="fffffffffffffffffff">
                                      <p:cBhvr>
                                        <p:cTn id="292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2000"/>
                            </p:stCondLst>
                            <p:childTnLst>
                              <p:par>
                                <p:cTn id="29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7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3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823 0.20718 L 0.1533 0.63912 " pathEditMode="relative" rAng="0" ptsTypes="AA">
                                      <p:cBhvr>
                                        <p:cTn id="325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4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3 0.63912 C 0.14792 0.6507 0.14132 0.66273 0.14045 0.67199 C 0.13958 0.68079 0.14132 0.68866 0.14305 0.69676 C 0.14462 0.70463 0.1493 0.7081 0.15486 0.71181 C 0.15955 0.71458 0.1658 0.71783 0.17517 0.71551 C 0.18333 0.71435 0.19514 0.70833 0.20712 0.70023 C 0.21823 0.69306 0.23073 0.68333 0.24253 0.67269 C 0.25451 0.66181 0.2658 0.65023 0.27569 0.63843 C 0.28611 0.6257 0.29531 0.6125 0.30156 0.60023 C 0.30816 0.5882 0.31319 0.57616 0.31424 0.56667 C 0.3158 0.55718 0.31406 0.54908 0.31094 0.54375 C 0.30885 0.53727 0.30434 0.53287 0.29705 0.53218 C 0.28941 0.53195 0.27882 0.5375 0.26632 0.54745 C 0.25417 0.55787 0.24375 0.5713 0.23802 0.58241 C 0.23385 0.59236 0.2316 0.60255 0.23437 0.60949 C 0.23802 0.61574 0.24201 0.62037 0.25 0.62014 C 0.25712 0.61991 0.25677 0.62176 0.27917 0.6081 C 0.3 0.59722 0.31614 0.57778 0.32656 0.56759 C 0.33698 0.55671 0.34427 0.5463 0.35347 0.53333 C 0.36371 0.51921 0.37031 0.50533 0.37517 0.49468 C 0.37951 0.48403 0.37934 0.47639 0.37899 0.46505 C 0.37743 0.4544 0.37535 0.45093 0.37205 0.44537 C 0.36875 0.43958 0.3651 0.43426 0.36215 0.42824 " pathEditMode="relative" rAng="-2271898" ptsTypes="fffffffffffffffffffffff">
                                      <p:cBhvr>
                                        <p:cTn id="329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5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4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198 0.42824 L 0.29496 -0.09583 " pathEditMode="relative" rAng="0" ptsTypes="AA">
                                      <p:cBhvr>
                                        <p:cTn id="356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-262"/>
                                    </p:animMotion>
                                  </p:childTnLst>
                                </p:cTn>
                              </p:par>
                              <p:par>
                                <p:cTn id="3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9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2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496 -0.09583 L 0.3658 0.10371 " pathEditMode="relative" rAng="0" ptsTypes="AA">
                                      <p:cBhvr>
                                        <p:cTn id="366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2000"/>
                            </p:stCondLst>
                            <p:childTnLst>
                              <p:par>
                                <p:cTn id="3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2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7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1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2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58 0.10371 L 0.23577 0.15695 C 0.20747 0.16899 0.16737 0.1757 0.12431 0.1757 C 0.07535 0.1757 0.03612 0.16899 0.00886 0.15695 L -0.12222 0.10371 " pathEditMode="relative" rAng="0" ptsTypes="FffFF">
                                      <p:cBhvr>
                                        <p:cTn id="393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" y="36"/>
                                    </p:animMotion>
                                  </p:childTnLst>
                                </p:cTn>
                              </p:par>
                              <p:par>
                                <p:cTn id="39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6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9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4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24 0.1078 C -0.11788 0.09993 -0.10122 0.09323 -0.09549 0.09323 C -0.05886 0.09323 -0.02118 0.21351 -0.02118 0.33449 C -0.02118 0.27296 -0.00226 0.21351 0.0158 0.21351 C 0.0342 0.21351 0.05173 0.27412 0.05173 0.33449 C 0.05173 0.30373 0.06163 0.27296 0.07083 0.27296 C 0.08038 0.27296 0.08976 0.30303 0.08976 0.33449 C 0.08976 0.31876 0.09444 0.30373 0.0993 0.30373 C 0.10382 0.30373 0.10885 0.31946 0.10885 0.33449 C 0.10885 0.3264 0.11094 0.31876 0.11354 0.31876 C 0.11458 0.31876 0.1184 0.3264 0.1184 0.33449 C 0.1184 0.3301 0.11927 0.3264 0.12066 0.3264 C 0.12066 0.32547 0.12309 0.3301 0.12309 0.33449 C 0.12309 0.33218 0.12309 0.3301 0.12448 0.3301 C 0.12448 0.33125 0.12569 0.33241 0.12569 0.33449 C 0.12569 0.33334 0.12569 0.33218 0.12569 0.33125 C 0.12673 0.33125 0.12673 0.33241 0.12673 0.33334 C 0.12795 0.33334 0.12795 0.33241 0.12795 0.33125 C 0.12969 0.33125 0.12969 0.33241 0.12969 0.33334 " pathEditMode="relative" rAng="0" ptsTypes="fffffffffffffffffff">
                                      <p:cBhvr>
                                        <p:cTn id="403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2000"/>
                            </p:stCondLst>
                            <p:childTnLst>
                              <p:par>
                                <p:cTn id="40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8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9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4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69 0.33426 L -0.15382 0.41875 " pathEditMode="relative" rAng="0" ptsTypes="AA">
                                      <p:cBhvr>
                                        <p:cTn id="428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42"/>
                                    </p:animMotion>
                                  </p:childTnLst>
                                </p:cTn>
                              </p:par>
                              <p:par>
                                <p:cTn id="42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3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382 0.41875 L 0.1217 0.21922 " pathEditMode="relative" rAng="0" ptsTypes="AA">
                                      <p:cBhvr>
                                        <p:cTn id="44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4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5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9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0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5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1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5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1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2" presetID="5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17 0.21922 C 0.1217 0.17246 0.17795 0.13658 0.24653 0.13658 C 0.31719 0.13658 0.37361 0.17246 0.37361 0.21922 C 0.37361 0.26598 0.43003 0.30186 0.50069 0.30186 C 0.56927 0.30186 0.62569 0.26598 0.62569 0.21922 " pathEditMode="relative" rAng="0" ptsTypes="fffff">
                                      <p:cBhvr>
                                        <p:cTn id="473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2569 0.21922 L 0.47621 0.31366 " pathEditMode="relative" rAng="0" ptsTypes="AA">
                                      <p:cBhvr>
                                        <p:cTn id="477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>
                            <p:stCondLst>
                              <p:cond delay="2000"/>
                            </p:stCondLst>
                            <p:childTnLst>
                              <p:par>
                                <p:cTn id="4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1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2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6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7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2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621 0.31366 L 0.56267 0.59723 " pathEditMode="relative" rAng="0" ptsTypes="AA">
                                      <p:cBhvr>
                                        <p:cTn id="502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142"/>
                                    </p:animMotion>
                                  </p:childTnLst>
                                </p:cTn>
                              </p:par>
                              <p:par>
                                <p:cTn id="50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4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7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0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5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268 0.59722 C 0.53855 0.63055 0.49775 0.6287 0.47066 0.59421 C 0.44323 0.55856 0.43889 0.50393 0.46389 0.47013 C 0.48751 0.43703 0.48421 0.38263 0.45643 0.34699 C 0.42952 0.31226 0.38855 0.31018 0.36459 0.34398 " pathEditMode="relative" rAng="13427922" ptsTypes="fffff">
                                      <p:cBhvr>
                                        <p:cTn id="514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" y="-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2000"/>
                            </p:stCondLst>
                            <p:childTnLst>
                              <p:par>
                                <p:cTn id="5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8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9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9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0" dur="1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1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4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5"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0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3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441 0.34329 L -0.07518 0.61829 " pathEditMode="relative" rAng="0" ptsTypes="AA">
                                      <p:cBhvr>
                                        <p:cTn id="545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" y="138"/>
                                    </p:animMotion>
                                  </p:childTnLst>
                                </p:cTn>
                              </p:par>
                              <p:par>
                                <p:cTn id="54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7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8" fill="hold">
                      <p:stCondLst>
                        <p:cond delay="indefinite"/>
                      </p:stCondLst>
                      <p:childTnLst>
                        <p:par>
                          <p:cTn id="549" fill="hold">
                            <p:stCondLst>
                              <p:cond delay="0"/>
                            </p:stCondLst>
                            <p:childTnLst>
                              <p:par>
                                <p:cTn id="55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18 0.61829 L 0.3658 0.20857 " pathEditMode="relative" rAng="0" ptsTypes="AA">
                                      <p:cBhvr>
                                        <p:cTn id="551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-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5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0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1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>
                      <p:stCondLst>
                        <p:cond delay="indefinite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6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7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1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2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3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7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1" presetID="4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58 0.20842 C 0.38403 0.21606 0.40469 0.22369 0.41406 0.23317 C 0.42309 0.24382 0.42795 0.25654 0.43229 0.2688 C 0.43715 0.28152 0.43229 0.29216 0.42795 0.30373 C 0.42309 0.31437 0.41649 0.32593 0.4 0.33519 C 0.38663 0.3449 0.36354 0.35277 0.33837 0.35855 C 0.31528 0.3641 0.28784 0.36803 0.26041 0.37012 C 0.23298 0.3722 0.20555 0.3722 0.17986 0.37012 C 0.15243 0.36803 0.12743 0.36318 0.10659 0.35554 C 0.08594 0.34883 0.06771 0.34028 0.05833 0.32964 C 0.04687 0.31992 0.04271 0.30673 0.04271 0.29586 C 0.04028 0.28545 0.04271 0.27273 0.05416 0.26209 C 0.06545 0.25261 0.08594 0.24497 0.11337 0.24081 C 0.14132 0.23826 0.16875 0.24196 0.18698 0.24867 C 0.20278 0.25515 0.21441 0.26602 0.21701 0.27851 C 0.21701 0.291 0.21441 0.30234 0.20278 0.31229 C 0.19132 0.322 0.19409 0.32362 0.14809 0.33634 C 0.10659 0.34976 0.06545 0.34606 0.04028 0.34698 C 0.0151 0.34698 -0.00556 0.34282 -0.03056 0.33912 C -0.05851 0.33449 -0.08108 0.32593 -0.0974 0.31807 C -0.11337 0.31044 -0.12014 0.30072 -0.12917 0.28545 C -0.13577 0.26972 -0.13577 0.26209 -0.13577 0.25052 C -0.13577 0.23896 -0.13577 0.22739 -0.13577 0.21606 " pathEditMode="relative" rAng="0" ptsTypes="fffffffffffffffffffffff">
                                      <p:cBhvr>
                                        <p:cTn id="582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" y="82"/>
                                    </p:animMotion>
                                  </p:childTnLst>
                                </p:cTn>
                              </p:par>
                              <p:par>
                                <p:cTn id="58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4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577 0.21606 L 0.23993 0.21906 " pathEditMode="relative" rAng="0" ptsTypes="AA">
                                      <p:cBhvr>
                                        <p:cTn id="588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>
                            <p:stCondLst>
                              <p:cond delay="2000"/>
                            </p:stCondLst>
                            <p:childTnLst>
                              <p:par>
                                <p:cTn id="5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2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0" fill="hold">
                      <p:stCondLst>
                        <p:cond delay="indefinite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3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4"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5"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8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9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0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7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9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993 0.21906 L -0.01997 -0.0222 " pathEditMode="relative" rAng="0" ptsTypes="AA">
                                      <p:cBhvr>
                                        <p:cTn id="621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2" fill="hold">
                      <p:stCondLst>
                        <p:cond delay="indefinite"/>
                      </p:stCondLst>
                      <p:childTnLst>
                        <p:par>
                          <p:cTn id="623" fill="hold">
                            <p:stCondLst>
                              <p:cond delay="0"/>
                            </p:stCondLst>
                            <p:childTnLst>
                              <p:par>
                                <p:cTn id="62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82 -0.01758 L -0.24947 0.24335 " pathEditMode="relative" rAng="0" ptsTypes="AA">
                                      <p:cBhvr>
                                        <p:cTn id="625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6" fill="hold">
                            <p:stCondLst>
                              <p:cond delay="2000"/>
                            </p:stCondLst>
                            <p:childTnLst>
                              <p:par>
                                <p:cTn id="627" presetID="1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948 0.24335 L 0.08177 0.12885 L 0.20573 -0.17603 L 0.32587 0.12885 L 0.65729 0.24335 L 0.32587 0.35739 L 0.20573 0.66343 L 0.08177 0.35739 L -0.24948 0.24335 Z " pathEditMode="relative" rAng="0" ptsTypes="FFFFFFFFF">
                                      <p:cBhvr>
                                        <p:cTn id="628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9" fill="hold">
                            <p:stCondLst>
                              <p:cond delay="4000"/>
                            </p:stCondLst>
                            <p:childTnLst>
                              <p:par>
                                <p:cTn id="63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2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3" dur="2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4" dur="2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5" dur="2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37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8" fill="hold">
                            <p:stCondLst>
                              <p:cond delay="6000"/>
                            </p:stCondLst>
                            <p:childTnLst>
                              <p:par>
                                <p:cTn id="6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1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2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4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7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0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5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6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9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0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1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2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5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6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7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8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1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2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3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4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7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8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9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0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1" grpId="0" animBg="1"/>
      <p:bldP spid="93" grpId="0" animBg="1"/>
      <p:bldP spid="94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/>
      <p:bldP spid="107" grpId="0"/>
      <p:bldP spid="109" grpId="0"/>
      <p:bldP spid="110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4" grpId="0" animBg="1"/>
      <p:bldP spid="124" grpId="1" animBg="1"/>
      <p:bldP spid="125" grpId="0"/>
      <p:bldP spid="125" grpId="1"/>
      <p:bldP spid="126" grpId="0" animBg="1"/>
      <p:bldP spid="126" grpId="1" animBg="1"/>
      <p:bldP spid="127" grpId="0"/>
      <p:bldP spid="127" grpId="1"/>
      <p:bldP spid="128" grpId="0" animBg="1"/>
      <p:bldP spid="128" grpId="1" animBg="1"/>
      <p:bldP spid="129" grpId="0"/>
      <p:bldP spid="129" grpId="1"/>
      <p:bldP spid="71" grpId="0" animBg="1"/>
      <p:bldP spid="71" grpId="1" animBg="1"/>
      <p:bldP spid="72" grpId="0"/>
      <p:bldP spid="72" grpId="1"/>
      <p:bldP spid="73" grpId="0" animBg="1"/>
      <p:bldP spid="73" grpId="1" animBg="1"/>
      <p:bldP spid="74" grpId="0"/>
      <p:bldP spid="74" grpId="1"/>
      <p:bldP spid="76" grpId="0" animBg="1"/>
      <p:bldP spid="76" grpId="1" animBg="1"/>
      <p:bldP spid="77" grpId="0"/>
      <p:bldP spid="77" grpId="1"/>
      <p:bldP spid="90" grpId="0" animBg="1"/>
      <p:bldP spid="90" grpId="1" animBg="1"/>
      <p:bldP spid="130" grpId="0"/>
      <p:bldP spid="130" grpId="1"/>
      <p:bldP spid="92" grpId="0" animBg="1"/>
      <p:bldP spid="108" grpId="0"/>
      <p:bldP spid="131" grpId="0" animBg="1"/>
      <p:bldP spid="131" grpId="1" animBg="1"/>
      <p:bldP spid="132" grpId="0"/>
      <p:bldP spid="132" grpId="1"/>
      <p:bldP spid="133" grpId="0" animBg="1"/>
      <p:bldP spid="133" grpId="1" animBg="1"/>
      <p:bldP spid="134" grpId="0"/>
      <p:bldP spid="134" grpId="1"/>
      <p:bldP spid="135" grpId="0" animBg="1"/>
      <p:bldP spid="135" grpId="1" animBg="1"/>
      <p:bldP spid="136" grpId="0"/>
      <p:bldP spid="136" grpId="1"/>
      <p:bldP spid="137" grpId="0" animBg="1"/>
      <p:bldP spid="137" grpId="1" animBg="1"/>
      <p:bldP spid="138" grpId="0"/>
      <p:bldP spid="138" grpId="1"/>
      <p:bldP spid="139" grpId="0" animBg="1"/>
      <p:bldP spid="139" grpId="1" animBg="1"/>
      <p:bldP spid="140" grpId="0"/>
      <p:bldP spid="140" grpId="1"/>
      <p:bldP spid="141" grpId="0" animBg="1"/>
      <p:bldP spid="141" grpId="1" animBg="1"/>
      <p:bldP spid="142" grpId="0"/>
      <p:bldP spid="142" grpId="1"/>
      <p:bldP spid="143" grpId="0" animBg="1"/>
      <p:bldP spid="143" grpId="1" animBg="1"/>
      <p:bldP spid="144" grpId="0"/>
      <p:bldP spid="144" grpId="1"/>
      <p:bldP spid="145" grpId="0" animBg="1"/>
      <p:bldP spid="145" grpId="1" animBg="1"/>
      <p:bldP spid="146" grpId="0"/>
      <p:bldP spid="146" grpId="1"/>
      <p:bldP spid="96" grpId="0" animBg="1"/>
      <p:bldP spid="112" grpId="0"/>
      <p:bldP spid="95" grpId="0" animBg="1"/>
      <p:bldP spid="111" grpId="0"/>
      <p:bldP spid="147" grpId="0" animBg="1"/>
      <p:bldP spid="147" grpId="1" animBg="1"/>
      <p:bldP spid="148" grpId="0"/>
      <p:bldP spid="148" grpId="1"/>
      <p:bldP spid="151" grpId="0"/>
      <p:bldP spid="152" grpId="0"/>
      <p:bldP spid="153" grpId="0"/>
      <p:bldP spid="154" grpId="0"/>
      <p:bldP spid="155" grpId="0"/>
      <p:bldP spid="156" grpId="0"/>
      <p:bldP spid="15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59</Words>
  <Application>Microsoft Office PowerPoint</Application>
  <PresentationFormat>Экран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teacher210</cp:lastModifiedBy>
  <cp:revision>38</cp:revision>
  <dcterms:created xsi:type="dcterms:W3CDTF">2010-03-05T15:56:34Z</dcterms:created>
  <dcterms:modified xsi:type="dcterms:W3CDTF">2010-03-19T11:23:59Z</dcterms:modified>
</cp:coreProperties>
</file>