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82" y="-1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4C01-937C-41C2-813C-CF836289EDFF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AC3D-B9A8-4451-ADBC-9E1858AE9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4C01-937C-41C2-813C-CF836289EDFF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AC3D-B9A8-4451-ADBC-9E1858AE9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4C01-937C-41C2-813C-CF836289EDFF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AC3D-B9A8-4451-ADBC-9E1858AE9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4C01-937C-41C2-813C-CF836289EDFF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AC3D-B9A8-4451-ADBC-9E1858AE9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4C01-937C-41C2-813C-CF836289EDFF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AC3D-B9A8-4451-ADBC-9E1858AE9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4C01-937C-41C2-813C-CF836289EDFF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AC3D-B9A8-4451-ADBC-9E1858AE9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4C01-937C-41C2-813C-CF836289EDFF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AC3D-B9A8-4451-ADBC-9E1858AE9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4C01-937C-41C2-813C-CF836289EDFF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AC3D-B9A8-4451-ADBC-9E1858AE9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4C01-937C-41C2-813C-CF836289EDFF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AC3D-B9A8-4451-ADBC-9E1858AE9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4C01-937C-41C2-813C-CF836289EDFF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AC3D-B9A8-4451-ADBC-9E1858AE9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4C01-937C-41C2-813C-CF836289EDFF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3AC3D-B9A8-4451-ADBC-9E1858AE9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44C01-937C-41C2-813C-CF836289EDFF}" type="datetimeFigureOut">
              <a:rPr lang="ru-RU" smtClean="0"/>
              <a:pPr/>
              <a:t>13.10.2012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3AC3D-B9A8-4451-ADBC-9E1858AE9C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050" y="550306"/>
            <a:ext cx="4819426" cy="3227294"/>
          </a:xfrm>
          <a:prstGeom prst="rect">
            <a:avLst/>
          </a:prstGeom>
        </p:spPr>
      </p:pic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050" y="700306"/>
            <a:ext cx="4819426" cy="3227294"/>
          </a:xfrm>
          <a:prstGeom prst="rect">
            <a:avLst/>
          </a:prstGeom>
        </p:spPr>
      </p:pic>
      <p:pic>
        <p:nvPicPr>
          <p:cNvPr id="6" name="Рисунок 5" descr="Рисунок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050" y="850306"/>
            <a:ext cx="4819426" cy="3227294"/>
          </a:xfrm>
          <a:prstGeom prst="rect">
            <a:avLst/>
          </a:prstGeom>
        </p:spPr>
      </p:pic>
      <p:pic>
        <p:nvPicPr>
          <p:cNvPr id="7" name="Рисунок 6" descr="Рисунок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6050" y="1000306"/>
            <a:ext cx="4819426" cy="3227294"/>
          </a:xfrm>
          <a:prstGeom prst="rect">
            <a:avLst/>
          </a:prstGeom>
        </p:spPr>
      </p:pic>
      <p:pic>
        <p:nvPicPr>
          <p:cNvPr id="8" name="Рисунок 7" descr="Рисунок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36050" y="1150306"/>
            <a:ext cx="4819426" cy="3227294"/>
          </a:xfrm>
          <a:prstGeom prst="rect">
            <a:avLst/>
          </a:prstGeom>
        </p:spPr>
      </p:pic>
      <p:pic>
        <p:nvPicPr>
          <p:cNvPr id="9" name="Рисунок 8" descr="Рисунок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86050" y="1300306"/>
            <a:ext cx="4819426" cy="3227294"/>
          </a:xfrm>
          <a:prstGeom prst="rect">
            <a:avLst/>
          </a:prstGeom>
        </p:spPr>
      </p:pic>
      <p:pic>
        <p:nvPicPr>
          <p:cNvPr id="10" name="Рисунок 9" descr="Рисунок7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36050" y="1450306"/>
            <a:ext cx="4819426" cy="3227294"/>
          </a:xfrm>
          <a:prstGeom prst="rect">
            <a:avLst/>
          </a:prstGeom>
        </p:spPr>
      </p:pic>
      <p:pic>
        <p:nvPicPr>
          <p:cNvPr id="11" name="Рисунок 10" descr="Рисунок8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86050" y="1600306"/>
            <a:ext cx="4819426" cy="3227294"/>
          </a:xfrm>
          <a:prstGeom prst="rect">
            <a:avLst/>
          </a:prstGeom>
        </p:spPr>
      </p:pic>
      <p:pic>
        <p:nvPicPr>
          <p:cNvPr id="12" name="Рисунок 11" descr="Рисунок9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36050" y="1750306"/>
            <a:ext cx="4819426" cy="3227294"/>
          </a:xfrm>
          <a:prstGeom prst="rect">
            <a:avLst/>
          </a:prstGeom>
        </p:spPr>
      </p:pic>
      <p:pic>
        <p:nvPicPr>
          <p:cNvPr id="13" name="Рисунок 12" descr="Рисунок10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186050" y="1900306"/>
            <a:ext cx="4819426" cy="3227294"/>
          </a:xfrm>
          <a:prstGeom prst="rect">
            <a:avLst/>
          </a:prstGeom>
        </p:spPr>
      </p:pic>
      <p:pic>
        <p:nvPicPr>
          <p:cNvPr id="14" name="Рисунок 13" descr="Рисунок11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336050" y="2050306"/>
            <a:ext cx="4819426" cy="3227294"/>
          </a:xfrm>
          <a:prstGeom prst="rect">
            <a:avLst/>
          </a:prstGeom>
        </p:spPr>
      </p:pic>
      <p:pic>
        <p:nvPicPr>
          <p:cNvPr id="15" name="Рисунок 14" descr="Рисунок12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86050" y="2200306"/>
            <a:ext cx="4819426" cy="3227294"/>
          </a:xfrm>
          <a:prstGeom prst="rect">
            <a:avLst/>
          </a:prstGeom>
        </p:spPr>
      </p:pic>
      <p:pic>
        <p:nvPicPr>
          <p:cNvPr id="16" name="Рисунок 15" descr="Рисунок13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636050" y="2350306"/>
            <a:ext cx="4819426" cy="3227294"/>
          </a:xfrm>
          <a:prstGeom prst="rect">
            <a:avLst/>
          </a:prstGeom>
        </p:spPr>
      </p:pic>
      <p:pic>
        <p:nvPicPr>
          <p:cNvPr id="17" name="Рисунок 16" descr="Рисунок14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786050" y="2500306"/>
            <a:ext cx="4819426" cy="3227294"/>
          </a:xfrm>
          <a:prstGeom prst="rect">
            <a:avLst/>
          </a:prstGeom>
        </p:spPr>
      </p:pic>
      <p:pic>
        <p:nvPicPr>
          <p:cNvPr id="18" name="Рисунок 17" descr="Рисунок15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936050" y="2650306"/>
            <a:ext cx="4819426" cy="3227294"/>
          </a:xfrm>
          <a:prstGeom prst="rect">
            <a:avLst/>
          </a:prstGeom>
        </p:spPr>
      </p:pic>
      <p:pic>
        <p:nvPicPr>
          <p:cNvPr id="19" name="Рисунок 18" descr="Рисунок16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086050" y="2800306"/>
            <a:ext cx="4819426" cy="3227294"/>
          </a:xfrm>
          <a:prstGeom prst="rect">
            <a:avLst/>
          </a:prstGeom>
        </p:spPr>
      </p:pic>
      <p:pic>
        <p:nvPicPr>
          <p:cNvPr id="20" name="Рисунок 19" descr="Рисунок17.jp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236050" y="2950306"/>
            <a:ext cx="4819426" cy="3227294"/>
          </a:xfrm>
          <a:prstGeom prst="rect">
            <a:avLst/>
          </a:prstGeom>
        </p:spPr>
      </p:pic>
      <p:pic>
        <p:nvPicPr>
          <p:cNvPr id="21" name="Рисунок 20" descr="Рисунок18.jp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386050" y="3100306"/>
            <a:ext cx="4819426" cy="3227294"/>
          </a:xfrm>
          <a:prstGeom prst="rect">
            <a:avLst/>
          </a:prstGeom>
        </p:spPr>
      </p:pic>
      <p:pic>
        <p:nvPicPr>
          <p:cNvPr id="22" name="Рисунок 21" descr="Рисунок19.jpg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536050" y="3250306"/>
            <a:ext cx="4819426" cy="3227294"/>
          </a:xfrm>
          <a:prstGeom prst="rect">
            <a:avLst/>
          </a:prstGeom>
        </p:spPr>
      </p:pic>
      <p:pic>
        <p:nvPicPr>
          <p:cNvPr id="23" name="Рисунок 22" descr="Рисунок20.jpg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686050" y="3400306"/>
            <a:ext cx="4819426" cy="32272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8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6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Cuvorovi</dc:creator>
  <cp:lastModifiedBy>Cuvorovi</cp:lastModifiedBy>
  <cp:revision>8</cp:revision>
  <dcterms:created xsi:type="dcterms:W3CDTF">2012-10-13T09:51:35Z</dcterms:created>
  <dcterms:modified xsi:type="dcterms:W3CDTF">2012-10-13T10:09:29Z</dcterms:modified>
</cp:coreProperties>
</file>