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66" r:id="rId10"/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69446-4A81-4C96-A673-AC62DFDF7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5E80B-64D3-4F50-A91B-92A5D62A9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31CD4-3A04-4530-AEAB-DF1BC3B94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047A-95EA-4449-A9AF-D1E896AF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FC06-DE50-4DA3-B6C0-F46AFC8B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06318-B22F-4187-97EB-B87853F31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5EB37-8E9B-471C-94FE-75264F0C5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5C1D0-BDED-435E-A9B4-636B989E7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9789-2D5F-4165-BFB5-8C8747B0E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17ED-38CA-4D48-BF62-DBDA9443A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DF305-91B3-4337-AED0-37A8AFD33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F2C5-60BD-44C6-877A-2F7DEBA77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47481-32E0-49D4-9378-3232A31EE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4EBB-1414-4B4E-86A7-FE3E7792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7D3E9-9DB2-4E89-96FB-9B49CA80D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53730-8612-49E7-B285-C67ED3840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50B09-E530-4D7C-BF82-EA328ECF2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220CA-1197-4F00-90EA-53378E36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24DF-8349-490D-9599-F5704AFEB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A1BCD-2D41-40DA-AC62-F67316E3D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2806-A930-4F06-B4C1-64A7A6986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2A26-AF04-4FFF-A279-9594B9B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D5DF4-8381-441D-B21B-54ABF2AB0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76965-6FCE-4795-88C7-75C2D1456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5EAB3-1902-4BFC-B430-5D1F0A3D4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3BE8-BF17-49F8-8A0C-0317D2A06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E090-81BE-4F42-B8F1-57A5A8D5A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B1624-EA2E-495D-B4AD-DE9921B99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BD4B-7ADC-481E-9CF3-3DA401D65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5813-D9CA-4137-B00A-FB59336CA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A6805-F2F8-4934-AA9B-DA7D23630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DDE1B-DF3D-42C6-8A73-A4F481193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0D3A6-8742-4816-9483-AD7E3A52E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B8D38-33BD-4791-A398-029B0B7C6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BDA9C-A252-40BC-8234-E4E9494C4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6D8FD-EAF7-4DC2-BFC1-D86C7B1EF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9E73-D212-4CDC-AD89-2DCFB55D7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EF743-6E9C-4FAE-A26E-DDC7BB8B2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54705-14EE-4D46-B4A6-DBD2A0A3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9B3D7-B7ED-4F04-A8E0-BC07F0CB8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AEBAC-F235-4CAD-B5E7-09FDEDCD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6A03-5CCF-4B15-AFFC-3D89EB84E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59026-DBF9-40CC-9C90-A830C2941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34D3B-0C2C-445C-99E9-E74B72AD3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4364C-2797-4DE8-930F-25B675466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191B-3C30-48F0-93C3-823113FFB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EF905-6411-4839-9D9C-915BF45AD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C2A7-2F9C-4ED9-8DD0-BB08F5D7C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AE443-1B9F-4000-A8A6-E29C1E749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E3EB9-55BD-4437-8892-75F3ED40C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91FFA-6D1E-466F-9D17-20068A9A7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C0A69-291B-46CA-9E30-4479F8AAD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5DC03-6E4F-4103-AB7C-324C7849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E7B76-76C3-45B0-86B0-AF225F717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341D6-E824-4051-9611-038FE7B06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A531E-6A0E-4B56-BDDD-DBC8500FE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375C-F9FA-40C8-9A92-66ED5AE9F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3B6AF-B48C-428B-86C7-041E792AE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AD1E2-E5A0-4920-8F24-F5D3055EE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053DD-42C1-4956-9BD5-09665A847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FFF8-CBA0-4E12-928D-C57A89EFE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3EEA6-AB6A-471B-A388-3F9AF7056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E0D8-F644-46EF-A27E-0CA649599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160C2-6EE3-4CD1-96E8-826EED261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235D-CD45-4F9A-BB3F-8D0E903FC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A7DA1-F7A9-4589-8B7E-AF50E055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1860-45FF-4BFB-B9F9-BED47B9A1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A056-3433-4F82-8006-6419C2F68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57353-B4C3-4E57-AE09-662A370FC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4314-158F-46B8-8EC7-87D4B0795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E1DB-2070-4736-96CB-54DFDCB4F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8380-9BAB-4B22-9C17-2FED168AD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4AF8-9989-4602-A276-943046A1E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B51CA-28AD-4F90-9D71-3B39EDE8F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F66F7-9BE6-4C4D-BE36-E1405034C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80D31-2317-4AEA-9C98-2E6C24BBC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F4C1-3CDD-43DD-8B8E-8D2BF158B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1C167-998D-4B61-A73F-E3465DD26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46D5A-EB14-4A28-AD58-091B4DDAF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3D7A-AD37-4301-A651-FD9B50514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612EF-0C59-4654-9C0B-E26895E9F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F328-07A7-4714-B4C5-00936298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C447-91D6-4BB3-9C4D-AE0E5C39A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BA8C-588B-43E4-A1FD-F02768B01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2455D-059A-44D4-AEC7-3C4981646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6C702-E5CF-4A8D-9DD0-F5BF17FAE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9F2EB-6E4F-49EA-8A8F-301BD4D0D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DB990-15CF-4F6C-8FCF-896F98D02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A92E2B4-7268-4BD7-8EC0-0E6B89A91A76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F83AEDF-16E6-4998-A0CA-BD2502BCC7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040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040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040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040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4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040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04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0E33CD-B69F-4E62-805E-30010FB8E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971411-C5AF-4E92-9DBF-A5C53A000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7B25A5-D052-420F-8520-6A9A04ACF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7EBB8F-9F6C-4E44-94A1-46B203355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9F608C-4506-4F87-B65B-A7AA52A1F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9AE94B-27C9-42FC-88D2-81256B43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2690F9-B5A2-4017-AF05-E6230BEFE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13D54F-FC48-4A32-A1B2-3682043B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1752600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Тест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571744"/>
            <a:ext cx="5214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ВІДСОТКИ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428868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0" y="285728"/>
            <a:ext cx="7489825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Скільки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відсотків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становить 1,8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від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 12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4214810" y="428604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3643314"/>
            <a:ext cx="10775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15%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2910" y="428625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5%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2786058"/>
            <a:ext cx="1330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105%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5072074"/>
            <a:ext cx="10775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60%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786578" y="1000108"/>
            <a:ext cx="1928826" cy="107157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6715140" y="928670"/>
            <a:ext cx="2071702" cy="107157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Выноска 1 23"/>
          <p:cNvSpPr/>
          <p:nvPr/>
        </p:nvSpPr>
        <p:spPr>
          <a:xfrm>
            <a:off x="6858016" y="928670"/>
            <a:ext cx="1857388" cy="107157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643182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85720" y="285728"/>
            <a:ext cx="7489825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Запишіть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 15%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дессятковим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дробом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4286248" y="642918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4357694"/>
            <a:ext cx="1471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0,015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2786058"/>
            <a:ext cx="947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1,5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28662" y="514351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15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3643314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0,15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357950" y="1214422"/>
            <a:ext cx="2500330" cy="928694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6429388" y="1285860"/>
            <a:ext cx="2286016" cy="100013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Выноска 1 23"/>
          <p:cNvSpPr/>
          <p:nvPr/>
        </p:nvSpPr>
        <p:spPr>
          <a:xfrm>
            <a:off x="6429388" y="1285860"/>
            <a:ext cx="2071702" cy="107154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Презентацію підготувала</a:t>
            </a:r>
          </a:p>
          <a:p>
            <a:pPr>
              <a:buNone/>
            </a:pPr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читель математики</a:t>
            </a:r>
          </a:p>
          <a:p>
            <a:pPr>
              <a:buNone/>
            </a:pP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</a:rPr>
              <a:t>Зеленогірської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 ЗОШ І-ІІІ ст.</a:t>
            </a:r>
          </a:p>
          <a:p>
            <a:pPr>
              <a:buNone/>
            </a:pP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</a:rPr>
              <a:t>Косюга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 Л.І.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0" y="357166"/>
            <a:ext cx="7489825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4800" b="1" i="1" dirty="0" smtClean="0">
                <a:solidFill>
                  <a:schemeClr val="accent2"/>
                </a:solidFill>
                <a:latin typeface="Times New Roman" pitchFamily="18" charset="0"/>
              </a:rPr>
              <a:t>Відсотком називається</a:t>
            </a:r>
            <a:endParaRPr lang="ru-RU" sz="48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030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990838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Выноска-облако 12"/>
          <p:cNvSpPr/>
          <p:nvPr/>
        </p:nvSpPr>
        <p:spPr>
          <a:xfrm>
            <a:off x="4929158" y="214290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Выноска 1 17"/>
          <p:cNvSpPr/>
          <p:nvPr/>
        </p:nvSpPr>
        <p:spPr>
          <a:xfrm>
            <a:off x="6000760" y="928670"/>
            <a:ext cx="3000396" cy="114300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9" name="Выноска 1 18"/>
          <p:cNvSpPr/>
          <p:nvPr/>
        </p:nvSpPr>
        <p:spPr>
          <a:xfrm>
            <a:off x="6143604" y="857232"/>
            <a:ext cx="3000396" cy="121444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Подумай</a:t>
            </a:r>
            <a:endParaRPr lang="ru-RU" sz="3200" dirty="0"/>
          </a:p>
        </p:txBody>
      </p:sp>
      <p:sp>
        <p:nvSpPr>
          <p:cNvPr id="20" name="Выноска 1 19"/>
          <p:cNvSpPr/>
          <p:nvPr/>
        </p:nvSpPr>
        <p:spPr>
          <a:xfrm>
            <a:off x="6143604" y="857232"/>
            <a:ext cx="3000396" cy="114300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20" y="2928934"/>
            <a:ext cx="44832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/>
              <a:t>сота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частина</a:t>
            </a:r>
            <a:r>
              <a:rPr lang="ru-RU" sz="4000" b="1" dirty="0" smtClean="0"/>
              <a:t> числа </a:t>
            </a:r>
            <a:endParaRPr lang="ru-RU" sz="4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3643314"/>
            <a:ext cx="5016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/>
              <a:t>десята</a:t>
            </a:r>
            <a:r>
              <a:rPr lang="ru-RU" sz="4000" b="1" dirty="0"/>
              <a:t> </a:t>
            </a:r>
            <a:r>
              <a:rPr lang="ru-RU" sz="4000" b="1" dirty="0" err="1"/>
              <a:t>частина</a:t>
            </a:r>
            <a:r>
              <a:rPr lang="ru-RU" sz="4000" b="1" dirty="0"/>
              <a:t> числа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4500570"/>
            <a:ext cx="52806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/>
              <a:t>тисячна</a:t>
            </a:r>
            <a:r>
              <a:rPr lang="ru-RU" sz="4000" b="1" dirty="0"/>
              <a:t> </a:t>
            </a:r>
            <a:r>
              <a:rPr lang="ru-RU" sz="4000" b="1" dirty="0" err="1"/>
              <a:t>частина</a:t>
            </a:r>
            <a:r>
              <a:rPr lang="ru-RU" sz="4000" b="1" dirty="0"/>
              <a:t>  числа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7158" y="5357826"/>
            <a:ext cx="4000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число 100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3" grpId="0"/>
      <p:bldP spid="24" grpId="0"/>
      <p:bldP spid="10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285992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0" y="214290"/>
            <a:ext cx="7489825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Запишіть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1,25% 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десятковим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дробом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" name="Выноска-облако 17"/>
          <p:cNvSpPr/>
          <p:nvPr/>
        </p:nvSpPr>
        <p:spPr>
          <a:xfrm>
            <a:off x="4929158" y="214290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2786058"/>
            <a:ext cx="809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125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3357562"/>
            <a:ext cx="1422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0,0125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400050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1,25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4643446"/>
            <a:ext cx="912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12,5</a:t>
            </a:r>
          </a:p>
        </p:txBody>
      </p:sp>
      <p:sp>
        <p:nvSpPr>
          <p:cNvPr id="23" name="Выноска 1 22"/>
          <p:cNvSpPr/>
          <p:nvPr/>
        </p:nvSpPr>
        <p:spPr>
          <a:xfrm>
            <a:off x="6000760" y="642918"/>
            <a:ext cx="2786082" cy="114300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Выноска 1 23"/>
          <p:cNvSpPr/>
          <p:nvPr/>
        </p:nvSpPr>
        <p:spPr>
          <a:xfrm>
            <a:off x="6143636" y="500042"/>
            <a:ext cx="2571768" cy="121444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5" name="Выноска 1 24"/>
          <p:cNvSpPr/>
          <p:nvPr/>
        </p:nvSpPr>
        <p:spPr>
          <a:xfrm>
            <a:off x="6143636" y="500042"/>
            <a:ext cx="2643206" cy="107157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1" grpId="0"/>
      <p:bldP spid="22" grpId="0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285992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0" y="357166"/>
            <a:ext cx="7489825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44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Знайдіть</a:t>
            </a:r>
            <a:r>
              <a:rPr lang="ru-RU" sz="4400" b="1" i="1" dirty="0" smtClean="0">
                <a:solidFill>
                  <a:schemeClr val="accent2"/>
                </a:solidFill>
                <a:latin typeface="Times New Roman" pitchFamily="18" charset="0"/>
              </a:rPr>
              <a:t> 20% </a:t>
            </a:r>
            <a:r>
              <a:rPr lang="ru-RU" sz="44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від</a:t>
            </a:r>
            <a:r>
              <a:rPr lang="ru-RU" sz="4400" b="1" i="1" dirty="0" smtClean="0">
                <a:solidFill>
                  <a:schemeClr val="accent2"/>
                </a:solidFill>
                <a:latin typeface="Times New Roman" pitchFamily="18" charset="0"/>
              </a:rPr>
              <a:t> 300</a:t>
            </a:r>
            <a:endParaRPr lang="ru-RU" sz="44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4929158" y="285728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3571876"/>
            <a:ext cx="10791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100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57224" y="514351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60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28662" y="442913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6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2714620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25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286512" y="571480"/>
            <a:ext cx="2571768" cy="121444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6429388" y="428604"/>
            <a:ext cx="2357454" cy="121444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Выноска 1 23"/>
          <p:cNvSpPr/>
          <p:nvPr/>
        </p:nvSpPr>
        <p:spPr>
          <a:xfrm>
            <a:off x="6429388" y="642918"/>
            <a:ext cx="2357454" cy="114300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357430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0" y="428604"/>
            <a:ext cx="7786710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Знайдіть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число 25%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якого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дорівнюють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30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4929158" y="357166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Выноска 1 17"/>
          <p:cNvSpPr/>
          <p:nvPr/>
        </p:nvSpPr>
        <p:spPr>
          <a:xfrm>
            <a:off x="6215074" y="785794"/>
            <a:ext cx="2714644" cy="107157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9" name="Выноска 1 18"/>
          <p:cNvSpPr/>
          <p:nvPr/>
        </p:nvSpPr>
        <p:spPr>
          <a:xfrm>
            <a:off x="6500826" y="857232"/>
            <a:ext cx="2357454" cy="100013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0" name="Выноска 1 19"/>
          <p:cNvSpPr/>
          <p:nvPr/>
        </p:nvSpPr>
        <p:spPr>
          <a:xfrm>
            <a:off x="6500826" y="785794"/>
            <a:ext cx="2428892" cy="100013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2910" y="3429000"/>
            <a:ext cx="963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120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1472" y="2500306"/>
            <a:ext cx="963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200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14348" y="4214818"/>
            <a:ext cx="947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7,5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14348" y="5000636"/>
            <a:ext cx="11430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60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/>
      <p:bldP spid="23" grpId="0"/>
      <p:bldP spid="9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14554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0" y="285728"/>
            <a:ext cx="7704107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Знайдіть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число 10%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якого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дорівнюють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10  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4643438" y="357166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2428868"/>
            <a:ext cx="947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0,1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4643446"/>
            <a:ext cx="5597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385762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3143248"/>
            <a:ext cx="10166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4000" b="1" dirty="0"/>
              <a:t>100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715140" y="928670"/>
            <a:ext cx="2143140" cy="121444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6643702" y="857232"/>
            <a:ext cx="2143140" cy="135732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Выноска 1 23"/>
          <p:cNvSpPr/>
          <p:nvPr/>
        </p:nvSpPr>
        <p:spPr>
          <a:xfrm>
            <a:off x="6786578" y="857232"/>
            <a:ext cx="1928826" cy="121444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571744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0" y="0"/>
            <a:ext cx="7489825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Перетворіть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40% у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десятковий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дріб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4643438" y="500042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4857760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40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4000504"/>
            <a:ext cx="947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0,4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3214686"/>
            <a:ext cx="444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2357430"/>
            <a:ext cx="963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400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357950" y="857232"/>
            <a:ext cx="2000264" cy="114300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6357950" y="928670"/>
            <a:ext cx="2143140" cy="107157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Выноска 1 23"/>
          <p:cNvSpPr/>
          <p:nvPr/>
        </p:nvSpPr>
        <p:spPr>
          <a:xfrm>
            <a:off x="6286512" y="857232"/>
            <a:ext cx="2428892" cy="121444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500306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14282" y="357166"/>
            <a:ext cx="7489825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Знайдіть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15%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від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15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4643438" y="428604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4929198"/>
            <a:ext cx="1212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2,25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4071942"/>
            <a:ext cx="1471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0,225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3357562"/>
            <a:ext cx="11448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0,15</a:t>
            </a:r>
            <a:r>
              <a:rPr lang="ru-RU" dirty="0"/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2500306"/>
            <a:ext cx="8322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1,5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643702" y="1142984"/>
            <a:ext cx="1857388" cy="857256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6572264" y="1142984"/>
            <a:ext cx="2286016" cy="928694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Выноска 1 23"/>
          <p:cNvSpPr/>
          <p:nvPr/>
        </p:nvSpPr>
        <p:spPr>
          <a:xfrm>
            <a:off x="6643702" y="1071546"/>
            <a:ext cx="2071702" cy="78581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02149e531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500306"/>
            <a:ext cx="2166944" cy="38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0" y="285728"/>
            <a:ext cx="7489825" cy="1441450"/>
          </a:xfrm>
          <a:prstGeom prst="roundRect">
            <a:avLst>
              <a:gd name="adj" fmla="val 16667"/>
            </a:avLst>
          </a:prstGeom>
          <a:solidFill>
            <a:srgbClr val="FFFF99">
              <a:alpha val="56000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Скільки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відсотків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становить 36 </a:t>
            </a:r>
            <a:r>
              <a:rPr lang="ru-RU" sz="32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від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 80</a:t>
            </a:r>
            <a:endParaRPr lang="ru-RU" sz="32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4071934" y="571480"/>
            <a:ext cx="4214842" cy="171451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Молодець!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5072074"/>
            <a:ext cx="10775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50%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857496"/>
            <a:ext cx="1330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120%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3500438"/>
            <a:ext cx="11240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45%</a:t>
            </a:r>
            <a:r>
              <a:rPr lang="ru-RU" dirty="0"/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4286256"/>
            <a:ext cx="10711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15%</a:t>
            </a:r>
          </a:p>
        </p:txBody>
      </p:sp>
      <p:sp>
        <p:nvSpPr>
          <p:cNvPr id="22" name="Выноска 1 21"/>
          <p:cNvSpPr/>
          <p:nvPr/>
        </p:nvSpPr>
        <p:spPr>
          <a:xfrm>
            <a:off x="6572264" y="857232"/>
            <a:ext cx="1785950" cy="100013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6500826" y="785794"/>
            <a:ext cx="2000264" cy="114300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4" name="Выноска 1 23"/>
          <p:cNvSpPr/>
          <p:nvPr/>
        </p:nvSpPr>
        <p:spPr>
          <a:xfrm>
            <a:off x="6500826" y="785794"/>
            <a:ext cx="2000264" cy="1000132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Подумай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theme/theme1.xml><?xml version="1.0" encoding="utf-8"?>
<a:theme xmlns:a="http://schemas.openxmlformats.org/drawingml/2006/main" name="Theme5">
  <a:themeElements>
    <a:clrScheme name="round rectangle bevel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round rectangle b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ound rectangle bevel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und rectangle bevel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und rectangle bevel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2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3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lormaster">
  <a:themeElements>
    <a:clrScheme name="4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olormaster">
  <a:themeElements>
    <a:clrScheme name="5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olormaster">
  <a:themeElements>
    <a:clrScheme name="6_colormaster 12">
      <a:dk1>
        <a:srgbClr val="000000"/>
      </a:dk1>
      <a:lt1>
        <a:srgbClr val="CC99FF"/>
      </a:lt1>
      <a:dk2>
        <a:srgbClr val="1C1C1C"/>
      </a:dk2>
      <a:lt2>
        <a:srgbClr val="4D4D4D"/>
      </a:lt2>
      <a:accent1>
        <a:srgbClr val="0066FF"/>
      </a:accent1>
      <a:accent2>
        <a:srgbClr val="CCCCFF"/>
      </a:accent2>
      <a:accent3>
        <a:srgbClr val="E2CAFF"/>
      </a:accent3>
      <a:accent4>
        <a:srgbClr val="000000"/>
      </a:accent4>
      <a:accent5>
        <a:srgbClr val="AAB8FF"/>
      </a:accent5>
      <a:accent6>
        <a:srgbClr val="B9B9E7"/>
      </a:accent6>
      <a:hlink>
        <a:srgbClr val="FF0066"/>
      </a:hlink>
      <a:folHlink>
        <a:srgbClr val="66CCFF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olormaster">
  <a:themeElements>
    <a:clrScheme name="7_colormaster 12">
      <a:dk1>
        <a:srgbClr val="000000"/>
      </a:dk1>
      <a:lt1>
        <a:srgbClr val="CC99FF"/>
      </a:lt1>
      <a:dk2>
        <a:srgbClr val="1C1C1C"/>
      </a:dk2>
      <a:lt2>
        <a:srgbClr val="4D4D4D"/>
      </a:lt2>
      <a:accent1>
        <a:srgbClr val="0066FF"/>
      </a:accent1>
      <a:accent2>
        <a:srgbClr val="CCCCFF"/>
      </a:accent2>
      <a:accent3>
        <a:srgbClr val="E2CAFF"/>
      </a:accent3>
      <a:accent4>
        <a:srgbClr val="000000"/>
      </a:accent4>
      <a:accent5>
        <a:srgbClr val="AAB8FF"/>
      </a:accent5>
      <a:accent6>
        <a:srgbClr val="B9B9E7"/>
      </a:accent6>
      <a:hlink>
        <a:srgbClr val="FF0066"/>
      </a:hlink>
      <a:folHlink>
        <a:srgbClr val="66CCFF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olormaster">
  <a:themeElements>
    <a:clrScheme name="8_colormaster 12">
      <a:dk1>
        <a:srgbClr val="000000"/>
      </a:dk1>
      <a:lt1>
        <a:srgbClr val="CC99FF"/>
      </a:lt1>
      <a:dk2>
        <a:srgbClr val="1C1C1C"/>
      </a:dk2>
      <a:lt2>
        <a:srgbClr val="4D4D4D"/>
      </a:lt2>
      <a:accent1>
        <a:srgbClr val="0066FF"/>
      </a:accent1>
      <a:accent2>
        <a:srgbClr val="CCCCFF"/>
      </a:accent2>
      <a:accent3>
        <a:srgbClr val="E2CAFF"/>
      </a:accent3>
      <a:accent4>
        <a:srgbClr val="000000"/>
      </a:accent4>
      <a:accent5>
        <a:srgbClr val="AAB8FF"/>
      </a:accent5>
      <a:accent6>
        <a:srgbClr val="B9B9E7"/>
      </a:accent6>
      <a:hlink>
        <a:srgbClr val="FF0066"/>
      </a:hlink>
      <a:folHlink>
        <a:srgbClr val="66CCFF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136</TotalTime>
  <Words>174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Theme5</vt:lpstr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Відсотки. Тест</dc:title>
  <dc:creator>Людмила</dc:creator>
  <cp:lastModifiedBy>FuckYouBill</cp:lastModifiedBy>
  <cp:revision>14</cp:revision>
  <dcterms:created xsi:type="dcterms:W3CDTF">2012-02-09T18:01:32Z</dcterms:created>
  <dcterms:modified xsi:type="dcterms:W3CDTF">2012-02-09T20:17:50Z</dcterms:modified>
</cp:coreProperties>
</file>