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154E-5E1E-450F-8C77-B7E385BEC94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B97C-4BE7-4E89-8C98-FA40B0260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154E-5E1E-450F-8C77-B7E385BEC94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B97C-4BE7-4E89-8C98-FA40B0260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154E-5E1E-450F-8C77-B7E385BEC94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B97C-4BE7-4E89-8C98-FA40B0260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154E-5E1E-450F-8C77-B7E385BEC94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B97C-4BE7-4E89-8C98-FA40B0260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154E-5E1E-450F-8C77-B7E385BEC94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B97C-4BE7-4E89-8C98-FA40B0260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154E-5E1E-450F-8C77-B7E385BEC94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B97C-4BE7-4E89-8C98-FA40B0260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154E-5E1E-450F-8C77-B7E385BEC94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B97C-4BE7-4E89-8C98-FA40B0260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154E-5E1E-450F-8C77-B7E385BEC94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B97C-4BE7-4E89-8C98-FA40B0260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154E-5E1E-450F-8C77-B7E385BEC94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B97C-4BE7-4E89-8C98-FA40B0260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154E-5E1E-450F-8C77-B7E385BEC94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B97C-4BE7-4E89-8C98-FA40B0260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154E-5E1E-450F-8C77-B7E385BEC94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5B97C-4BE7-4E89-8C98-FA40B0260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B154E-5E1E-450F-8C77-B7E385BEC94F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5B97C-4BE7-4E89-8C98-FA40B0260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4000" b="1" smtClean="0">
                <a:latin typeface="Bookman Old Style" pitchFamily="18" charset="0"/>
              </a:rPr>
              <a:t>Вода </a:t>
            </a:r>
            <a:r>
              <a:rPr lang="ru-RU" sz="4000" b="1" smtClean="0">
                <a:latin typeface="Bookman Old Style" pitchFamily="18" charset="0"/>
              </a:rPr>
              <a:t>– колыбель </a:t>
            </a:r>
            <a:r>
              <a:rPr lang="ru-RU" sz="4000" b="1" dirty="0" smtClean="0">
                <a:latin typeface="Bookman Old Style" pitchFamily="18" charset="0"/>
              </a:rPr>
              <a:t>жизни.</a:t>
            </a:r>
            <a:endParaRPr lang="ru-RU" sz="4000" b="1" dirty="0">
              <a:latin typeface="Bookman Old Style" pitchFamily="18" charset="0"/>
            </a:endParaRPr>
          </a:p>
        </p:txBody>
      </p:sp>
      <p:pic>
        <p:nvPicPr>
          <p:cNvPr id="6" name="Содержимое 5" descr="планета во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124744"/>
            <a:ext cx="4572000" cy="4489704"/>
          </a:xfrm>
        </p:spPr>
      </p:pic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1547664" y="5805264"/>
            <a:ext cx="6552728" cy="474198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Жизнь на земле зародилась в воде.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/>
              <a:t>Воду нужно беречь ….</a:t>
            </a:r>
            <a:endParaRPr lang="ru-RU" sz="66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0" y="1124744"/>
            <a:ext cx="4040188" cy="639762"/>
          </a:xfrm>
        </p:spPr>
        <p:txBody>
          <a:bodyPr>
            <a:noAutofit/>
          </a:bodyPr>
          <a:lstStyle/>
          <a:p>
            <a:r>
              <a:rPr lang="ru-RU" sz="4400" dirty="0"/>
              <a:t>о</a:t>
            </a:r>
            <a:r>
              <a:rPr lang="ru-RU" sz="4400" dirty="0" smtClean="0"/>
              <a:t>кеан это….</a:t>
            </a:r>
            <a:endParaRPr lang="ru-RU" sz="44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355976" y="2924944"/>
            <a:ext cx="4788024" cy="639762"/>
          </a:xfrm>
        </p:spPr>
        <p:txBody>
          <a:bodyPr>
            <a:noAutofit/>
          </a:bodyPr>
          <a:lstStyle/>
          <a:p>
            <a:r>
              <a:rPr lang="ru-RU" sz="4400" dirty="0"/>
              <a:t>и</a:t>
            </a:r>
            <a:r>
              <a:rPr lang="ru-RU" sz="4400" dirty="0" smtClean="0"/>
              <a:t>ли капля росы….</a:t>
            </a:r>
            <a:endParaRPr lang="ru-RU" sz="4400" dirty="0"/>
          </a:p>
        </p:txBody>
      </p:sp>
      <p:pic>
        <p:nvPicPr>
          <p:cNvPr id="9218" name="Picture 2" descr="C:\Users\Димон\Desktop\вода\спокойное черное мор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4317876" cy="3528392"/>
          </a:xfrm>
          <a:prstGeom prst="rect">
            <a:avLst/>
          </a:prstGeom>
          <a:noFill/>
        </p:spPr>
      </p:pic>
      <p:pic>
        <p:nvPicPr>
          <p:cNvPr id="9219" name="Picture 3" descr="C:\Users\Димон\Desktop\вода\роса на траве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6157" y="3750307"/>
            <a:ext cx="4547843" cy="3107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Bookman Old Style" pitchFamily="18" charset="0"/>
              </a:rPr>
              <a:t>На земле очень много красивых водоемов.</a:t>
            </a:r>
            <a:endParaRPr lang="ru-RU" sz="3600" b="1" dirty="0">
              <a:latin typeface="Bookman Old Style" pitchFamily="18" charset="0"/>
            </a:endParaRPr>
          </a:p>
        </p:txBody>
      </p:sp>
      <p:pic>
        <p:nvPicPr>
          <p:cNvPr id="1026" name="Picture 2" descr="C:\Users\Димон\Desktop\вода\байка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424936" cy="4704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b="1" dirty="0" smtClean="0"/>
              <a:t>Например, озеро Байкал.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692696"/>
            <a:ext cx="4355976" cy="50405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200" dirty="0" smtClean="0"/>
              <a:t>Солнечная дорожка на озере.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860032" y="2060848"/>
            <a:ext cx="4041775" cy="576064"/>
          </a:xfrm>
        </p:spPr>
        <p:txBody>
          <a:bodyPr/>
          <a:lstStyle/>
          <a:p>
            <a:pPr algn="ctr"/>
            <a:r>
              <a:rPr lang="ru-RU" dirty="0" smtClean="0"/>
              <a:t>Грозовой Байкал.</a:t>
            </a:r>
            <a:endParaRPr lang="ru-RU" dirty="0"/>
          </a:p>
        </p:txBody>
      </p:sp>
      <p:pic>
        <p:nvPicPr>
          <p:cNvPr id="2050" name="Picture 2" descr="C:\Users\Димон\Desktop\вода\байкал и солнц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832928" cy="3624696"/>
          </a:xfrm>
          <a:prstGeom prst="rect">
            <a:avLst/>
          </a:prstGeom>
          <a:noFill/>
        </p:spPr>
      </p:pic>
      <p:pic>
        <p:nvPicPr>
          <p:cNvPr id="2051" name="Picture 3" descr="C:\Users\Димон\Desktop\вода\байкал и молния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67" y="3257600"/>
            <a:ext cx="4800533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Bookman Old Style" pitchFamily="18" charset="0"/>
              </a:rPr>
              <a:t>Волны в океане очень красивые, но опасные.</a:t>
            </a: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Димон\Desktop\вода\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4096"/>
            <a:ext cx="4572000" cy="3429000"/>
          </a:xfrm>
          <a:prstGeom prst="rect">
            <a:avLst/>
          </a:prstGeom>
          <a:noFill/>
        </p:spPr>
      </p:pic>
      <p:pic>
        <p:nvPicPr>
          <p:cNvPr id="3075" name="Picture 3" descr="C:\Users\Димон\Desktop\вода\шторм на мор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78448"/>
            <a:ext cx="4644008" cy="4079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26064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Горная река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860032" y="2276872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Лесная река</a:t>
            </a:r>
            <a:endParaRPr lang="ru-RU" sz="3600" dirty="0"/>
          </a:p>
        </p:txBody>
      </p:sp>
      <p:pic>
        <p:nvPicPr>
          <p:cNvPr id="4098" name="Picture 2" descr="C:\Users\Димон\Desktop\вода\река в горах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572000" cy="3429000"/>
          </a:xfrm>
          <a:prstGeom prst="rect">
            <a:avLst/>
          </a:prstGeom>
          <a:noFill/>
        </p:spPr>
      </p:pic>
      <p:pic>
        <p:nvPicPr>
          <p:cNvPr id="4099" name="Picture 3" descr="C:\Users\Димон\Desktop\вода\лесная река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0760" y="3284984"/>
            <a:ext cx="4423240" cy="3311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имон\Desktop\вода\подземное озеро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Bookman Old Style" pitchFamily="18" charset="0"/>
              </a:rPr>
              <a:t>Особенно красиво подземное озеро</a:t>
            </a:r>
            <a:endParaRPr lang="ru-RU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Красота водопадов.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908720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Водопад </a:t>
            </a:r>
            <a:r>
              <a:rPr lang="ru-RU" dirty="0" err="1" smtClean="0"/>
              <a:t>Игуасу</a:t>
            </a:r>
            <a:r>
              <a:rPr lang="ru-RU" dirty="0" smtClean="0"/>
              <a:t> (в Аргентине)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932040" y="2780928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Ниагарский водопад</a:t>
            </a:r>
            <a:endParaRPr lang="ru-RU" dirty="0"/>
          </a:p>
        </p:txBody>
      </p:sp>
      <p:pic>
        <p:nvPicPr>
          <p:cNvPr id="6146" name="Picture 2" descr="C:\Users\Димон\Desktop\вода\огромный водопад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4536504" cy="3672408"/>
          </a:xfrm>
          <a:prstGeom prst="rect">
            <a:avLst/>
          </a:prstGeom>
          <a:noFill/>
        </p:spPr>
      </p:pic>
      <p:pic>
        <p:nvPicPr>
          <p:cNvPr id="6147" name="Picture 3" descr="C:\Users\Димон\Desktop\вода\ниагарский водопад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5745" y="3645024"/>
            <a:ext cx="4398255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Закат на Оке.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99288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78475" y="273050"/>
            <a:ext cx="3904899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22712" cy="46910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Bookman Old Style" pitchFamily="18" charset="0"/>
              </a:rPr>
              <a:t>Очень красива река ночью, когда луна отражается в воде.</a:t>
            </a:r>
            <a:endParaRPr lang="ru-RU" sz="3600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86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Вода – колыбель жизни.</vt:lpstr>
      <vt:lpstr>На земле очень много красивых водоемов.</vt:lpstr>
      <vt:lpstr>Например, озеро Байкал.</vt:lpstr>
      <vt:lpstr>Волны в океане очень красивые, но опасные.</vt:lpstr>
      <vt:lpstr>Слайд 5</vt:lpstr>
      <vt:lpstr>Особенно красиво подземное озеро</vt:lpstr>
      <vt:lpstr>Красота водопадов.</vt:lpstr>
      <vt:lpstr>Закат на Оке.</vt:lpstr>
      <vt:lpstr>Слайд 9</vt:lpstr>
      <vt:lpstr>Воду нужно беречь ….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–колыбель жизни.</dc:title>
  <dc:creator>Димон</dc:creator>
  <cp:lastModifiedBy>Димон</cp:lastModifiedBy>
  <cp:revision>7</cp:revision>
  <cp:lastPrinted>2012-10-16T17:23:55Z</cp:lastPrinted>
  <dcterms:created xsi:type="dcterms:W3CDTF">2012-10-16T16:39:03Z</dcterms:created>
  <dcterms:modified xsi:type="dcterms:W3CDTF">2013-11-07T19:28:27Z</dcterms:modified>
</cp:coreProperties>
</file>