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1" r:id="rId3"/>
    <p:sldId id="259" r:id="rId4"/>
    <p:sldId id="268" r:id="rId5"/>
    <p:sldId id="264" r:id="rId6"/>
    <p:sldId id="258" r:id="rId7"/>
    <p:sldId id="269" r:id="rId8"/>
    <p:sldId id="263" r:id="rId9"/>
    <p:sldId id="270" r:id="rId10"/>
    <p:sldId id="265" r:id="rId11"/>
    <p:sldId id="271" r:id="rId12"/>
    <p:sldId id="266" r:id="rId13"/>
    <p:sldId id="267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99"/>
    <a:srgbClr val="663300"/>
    <a:srgbClr val="FF7C80"/>
    <a:srgbClr val="FFFF00"/>
    <a:srgbClr val="0033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1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5EAE8-11BF-4375-9EF4-4498AA409B0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AFF9CFB-68D9-4854-8C53-FF430AB584EA}">
      <dgm:prSet phldrT="[Текст]"/>
      <dgm:spPr/>
      <dgm:t>
        <a:bodyPr/>
        <a:lstStyle/>
        <a:p>
          <a:endParaRPr lang="ru-RU" dirty="0"/>
        </a:p>
      </dgm:t>
    </dgm:pt>
    <dgm:pt modelId="{EBAFCCA1-1EC3-4635-9DDB-A4F4804A5C0A}" type="parTrans" cxnId="{B49AD36A-2FFC-474D-A294-C853A888D138}">
      <dgm:prSet/>
      <dgm:spPr/>
      <dgm:t>
        <a:bodyPr/>
        <a:lstStyle/>
        <a:p>
          <a:endParaRPr lang="ru-RU"/>
        </a:p>
      </dgm:t>
    </dgm:pt>
    <dgm:pt modelId="{5EF90FDE-C789-4D10-BC82-2B1AF01B6D63}" type="sibTrans" cxnId="{B49AD36A-2FFC-474D-A294-C853A888D138}">
      <dgm:prSet/>
      <dgm:spPr/>
      <dgm:t>
        <a:bodyPr/>
        <a:lstStyle/>
        <a:p>
          <a:endParaRPr lang="ru-RU"/>
        </a:p>
      </dgm:t>
    </dgm:pt>
    <dgm:pt modelId="{A21AD262-BAC3-477D-9243-68918C9E6B33}">
      <dgm:prSet phldrT="[Текст]"/>
      <dgm:spPr/>
      <dgm:t>
        <a:bodyPr/>
        <a:lstStyle/>
        <a:p>
          <a:endParaRPr lang="ru-RU" dirty="0"/>
        </a:p>
      </dgm:t>
    </dgm:pt>
    <dgm:pt modelId="{617AF6BA-F2C8-419D-BCCC-6565EBBF3D6A}" type="parTrans" cxnId="{B87280DB-7FB4-4990-A0FF-8C92D5F7F848}">
      <dgm:prSet/>
      <dgm:spPr/>
      <dgm:t>
        <a:bodyPr/>
        <a:lstStyle/>
        <a:p>
          <a:endParaRPr lang="ru-RU"/>
        </a:p>
      </dgm:t>
    </dgm:pt>
    <dgm:pt modelId="{4941882D-A970-4C93-BF99-1C24E9C1DABA}" type="sibTrans" cxnId="{B87280DB-7FB4-4990-A0FF-8C92D5F7F848}">
      <dgm:prSet/>
      <dgm:spPr/>
      <dgm:t>
        <a:bodyPr/>
        <a:lstStyle/>
        <a:p>
          <a:endParaRPr lang="ru-RU"/>
        </a:p>
      </dgm:t>
    </dgm:pt>
    <dgm:pt modelId="{00D13E46-E4C1-4D47-920F-FF35315E60D2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1" action="ppaction://hlinksldjump"/>
            </a:rPr>
            <a:t>Правила игры</a:t>
          </a:r>
          <a:endParaRPr lang="ru-RU" dirty="0"/>
        </a:p>
      </dgm:t>
    </dgm:pt>
    <dgm:pt modelId="{4890B6B4-8D39-4184-9675-FD7B09E46300}" type="parTrans" cxnId="{3F403281-5FFB-4AEA-8F72-F862D6BDAF5D}">
      <dgm:prSet/>
      <dgm:spPr/>
      <dgm:t>
        <a:bodyPr/>
        <a:lstStyle/>
        <a:p>
          <a:endParaRPr lang="ru-RU"/>
        </a:p>
      </dgm:t>
    </dgm:pt>
    <dgm:pt modelId="{B4CD0AC4-15B2-45FC-AEBA-0A0A40EE1936}" type="sibTrans" cxnId="{3F403281-5FFB-4AEA-8F72-F862D6BDAF5D}">
      <dgm:prSet/>
      <dgm:spPr/>
      <dgm:t>
        <a:bodyPr/>
        <a:lstStyle/>
        <a:p>
          <a:endParaRPr lang="ru-RU"/>
        </a:p>
      </dgm:t>
    </dgm:pt>
    <dgm:pt modelId="{7C4311C8-018B-41F9-95CB-E63E032836EE}">
      <dgm:prSet phldrT="[Текст]"/>
      <dgm:spPr/>
      <dgm:t>
        <a:bodyPr/>
        <a:lstStyle/>
        <a:p>
          <a:endParaRPr lang="ru-RU" dirty="0"/>
        </a:p>
      </dgm:t>
    </dgm:pt>
    <dgm:pt modelId="{537A32B8-7065-4BDA-934C-33A0606C3BF7}" type="parTrans" cxnId="{612F2DB2-A396-4ADC-A061-394E853B451D}">
      <dgm:prSet/>
      <dgm:spPr/>
      <dgm:t>
        <a:bodyPr/>
        <a:lstStyle/>
        <a:p>
          <a:endParaRPr lang="ru-RU"/>
        </a:p>
      </dgm:t>
    </dgm:pt>
    <dgm:pt modelId="{339C0EDF-42CC-4F0B-906C-FAAF4B9C24EF}" type="sibTrans" cxnId="{612F2DB2-A396-4ADC-A061-394E853B451D}">
      <dgm:prSet/>
      <dgm:spPr/>
      <dgm:t>
        <a:bodyPr/>
        <a:lstStyle/>
        <a:p>
          <a:endParaRPr lang="ru-RU"/>
        </a:p>
      </dgm:t>
    </dgm:pt>
    <dgm:pt modelId="{3A5FA530-375A-4755-8D90-7FBAF2470CC2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2" action="ppaction://hlinksldjump"/>
            </a:rPr>
            <a:t>Источники информации</a:t>
          </a:r>
          <a:endParaRPr lang="ru-RU" dirty="0"/>
        </a:p>
      </dgm:t>
    </dgm:pt>
    <dgm:pt modelId="{028A784C-8F20-4F05-8B6C-B17D05472A22}" type="parTrans" cxnId="{40D28E6B-E35A-4F68-B2D9-F36D02541469}">
      <dgm:prSet/>
      <dgm:spPr/>
      <dgm:t>
        <a:bodyPr/>
        <a:lstStyle/>
        <a:p>
          <a:endParaRPr lang="ru-RU"/>
        </a:p>
      </dgm:t>
    </dgm:pt>
    <dgm:pt modelId="{C185740F-C539-4594-BEC1-EDDD87D0FFF5}" type="sibTrans" cxnId="{40D28E6B-E35A-4F68-B2D9-F36D02541469}">
      <dgm:prSet/>
      <dgm:spPr/>
      <dgm:t>
        <a:bodyPr/>
        <a:lstStyle/>
        <a:p>
          <a:endParaRPr lang="ru-RU"/>
        </a:p>
      </dgm:t>
    </dgm:pt>
    <dgm:pt modelId="{83A527CB-9700-4CF0-B229-B21F66AD7EF8}">
      <dgm:prSet phldrT="[Текст]"/>
      <dgm:spPr/>
      <dgm:t>
        <a:bodyPr/>
        <a:lstStyle/>
        <a:p>
          <a:endParaRPr lang="ru-RU" dirty="0"/>
        </a:p>
      </dgm:t>
    </dgm:pt>
    <dgm:pt modelId="{F25AAF15-391A-490F-BCFB-0BA70A10C89E}" type="parTrans" cxnId="{C612B582-2993-452B-8029-A475966749AB}">
      <dgm:prSet/>
      <dgm:spPr/>
      <dgm:t>
        <a:bodyPr/>
        <a:lstStyle/>
        <a:p>
          <a:endParaRPr lang="ru-RU"/>
        </a:p>
      </dgm:t>
    </dgm:pt>
    <dgm:pt modelId="{83E3A9B1-2A92-4B44-923E-923F19C3FE0A}" type="sibTrans" cxnId="{C612B582-2993-452B-8029-A475966749AB}">
      <dgm:prSet/>
      <dgm:spPr/>
      <dgm:t>
        <a:bodyPr/>
        <a:lstStyle/>
        <a:p>
          <a:endParaRPr lang="ru-RU"/>
        </a:p>
      </dgm:t>
    </dgm:pt>
    <dgm:pt modelId="{B5270E60-4BDA-4B8F-B5FC-E2A8D0B22E85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Начать игру</a:t>
          </a:r>
          <a:endParaRPr lang="ru-RU" dirty="0"/>
        </a:p>
      </dgm:t>
    </dgm:pt>
    <dgm:pt modelId="{634D4332-6FA3-4E8F-A8BC-C0F0D8D4B8E5}" type="parTrans" cxnId="{538B4C6F-E84A-4444-A289-0EF80FCA678C}">
      <dgm:prSet/>
      <dgm:spPr/>
      <dgm:t>
        <a:bodyPr/>
        <a:lstStyle/>
        <a:p>
          <a:endParaRPr lang="ru-RU"/>
        </a:p>
      </dgm:t>
    </dgm:pt>
    <dgm:pt modelId="{EDCC6892-69C4-41B1-AACA-078E46696F85}" type="sibTrans" cxnId="{538B4C6F-E84A-4444-A289-0EF80FCA678C}">
      <dgm:prSet/>
      <dgm:spPr/>
      <dgm:t>
        <a:bodyPr/>
        <a:lstStyle/>
        <a:p>
          <a:endParaRPr lang="ru-RU"/>
        </a:p>
      </dgm:t>
    </dgm:pt>
    <dgm:pt modelId="{CE3413E8-2F9F-40D8-97DC-8572F2CF6A61}">
      <dgm:prSet/>
      <dgm:spPr/>
      <dgm:t>
        <a:bodyPr/>
        <a:lstStyle/>
        <a:p>
          <a:endParaRPr lang="ru-RU" dirty="0"/>
        </a:p>
      </dgm:t>
    </dgm:pt>
    <dgm:pt modelId="{BF5F5BC9-BEF0-4BDC-87FE-1D7D0178CCA2}" type="parTrans" cxnId="{0E115D02-47CA-45CD-9EE7-A33ABDE53FD4}">
      <dgm:prSet/>
      <dgm:spPr/>
      <dgm:t>
        <a:bodyPr/>
        <a:lstStyle/>
        <a:p>
          <a:endParaRPr lang="ru-RU"/>
        </a:p>
      </dgm:t>
    </dgm:pt>
    <dgm:pt modelId="{39F34AE2-A284-427F-9D9D-AB1672F418E1}" type="sibTrans" cxnId="{0E115D02-47CA-45CD-9EE7-A33ABDE53FD4}">
      <dgm:prSet/>
      <dgm:spPr/>
      <dgm:t>
        <a:bodyPr/>
        <a:lstStyle/>
        <a:p>
          <a:endParaRPr lang="ru-RU"/>
        </a:p>
      </dgm:t>
    </dgm:pt>
    <dgm:pt modelId="{9D31A437-70DF-4511-91E0-830F2A8E1B86}">
      <dgm:prSet/>
      <dgm:spPr/>
      <dgm:t>
        <a:bodyPr/>
        <a:lstStyle/>
        <a:p>
          <a:r>
            <a:rPr lang="ru-RU" dirty="0" smtClean="0">
              <a:hlinkClick xmlns:r="http://schemas.openxmlformats.org/officeDocument/2006/relationships" r:id="rId4" action="ppaction://hlinksldjump"/>
            </a:rPr>
            <a:t>Закончить игру</a:t>
          </a:r>
          <a:endParaRPr lang="ru-RU" dirty="0"/>
        </a:p>
      </dgm:t>
    </dgm:pt>
    <dgm:pt modelId="{2B224D3A-036C-42C4-9ABA-D9EFDB0B81D4}" type="parTrans" cxnId="{518B4C75-6966-4E58-9B05-DC3D9D30DD5A}">
      <dgm:prSet/>
      <dgm:spPr/>
      <dgm:t>
        <a:bodyPr/>
        <a:lstStyle/>
        <a:p>
          <a:endParaRPr lang="ru-RU"/>
        </a:p>
      </dgm:t>
    </dgm:pt>
    <dgm:pt modelId="{FA1AA9F1-8623-4914-813F-9B580091DF8E}" type="sibTrans" cxnId="{518B4C75-6966-4E58-9B05-DC3D9D30DD5A}">
      <dgm:prSet/>
      <dgm:spPr/>
      <dgm:t>
        <a:bodyPr/>
        <a:lstStyle/>
        <a:p>
          <a:endParaRPr lang="ru-RU"/>
        </a:p>
      </dgm:t>
    </dgm:pt>
    <dgm:pt modelId="{CDC071BF-0868-4E2D-A299-2704DCE89F16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5" action="ppaction://hlinksldjump"/>
            </a:rPr>
            <a:t>Сведения об авторе</a:t>
          </a:r>
          <a:endParaRPr lang="ru-RU" dirty="0"/>
        </a:p>
      </dgm:t>
    </dgm:pt>
    <dgm:pt modelId="{0835AC6D-B71C-4FA0-8AE2-83EBBE6D9130}" type="sibTrans" cxnId="{39A86CA7-4DFD-4D40-9F09-9D4484373667}">
      <dgm:prSet/>
      <dgm:spPr/>
      <dgm:t>
        <a:bodyPr/>
        <a:lstStyle/>
        <a:p>
          <a:endParaRPr lang="ru-RU"/>
        </a:p>
      </dgm:t>
    </dgm:pt>
    <dgm:pt modelId="{9E567E84-FC4E-4761-B7D9-99811E03CA8B}" type="parTrans" cxnId="{39A86CA7-4DFD-4D40-9F09-9D4484373667}">
      <dgm:prSet/>
      <dgm:spPr/>
      <dgm:t>
        <a:bodyPr/>
        <a:lstStyle/>
        <a:p>
          <a:endParaRPr lang="ru-RU"/>
        </a:p>
      </dgm:t>
    </dgm:pt>
    <dgm:pt modelId="{0924063D-2D39-43B6-ABC9-CA605F30874D}" type="pres">
      <dgm:prSet presAssocID="{BB05EAE8-11BF-4375-9EF4-4498AA409B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00E89C-0740-4CCD-AE67-D4679020064C}" type="pres">
      <dgm:prSet presAssocID="{4AFF9CFB-68D9-4854-8C53-FF430AB584EA}" presName="composite" presStyleCnt="0"/>
      <dgm:spPr/>
    </dgm:pt>
    <dgm:pt modelId="{0160F548-A529-478B-8983-5EC753B677F5}" type="pres">
      <dgm:prSet presAssocID="{4AFF9CFB-68D9-4854-8C53-FF430AB584E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35DF7-D5C6-49F4-9CEF-3FE052A14388}" type="pres">
      <dgm:prSet presAssocID="{4AFF9CFB-68D9-4854-8C53-FF430AB584EA}" presName="descendantText" presStyleLbl="alignAcc1" presStyleIdx="0" presStyleCnt="5" custLinFactNeighborX="-120" custLinFactNeighborY="-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6C8728-FB6F-42A3-AC7E-33EF7023832D}" type="pres">
      <dgm:prSet presAssocID="{5EF90FDE-C789-4D10-BC82-2B1AF01B6D63}" presName="sp" presStyleCnt="0"/>
      <dgm:spPr/>
    </dgm:pt>
    <dgm:pt modelId="{3E965FB1-3E86-4CFE-9F45-AFFDA669C521}" type="pres">
      <dgm:prSet presAssocID="{A21AD262-BAC3-477D-9243-68918C9E6B33}" presName="composite" presStyleCnt="0"/>
      <dgm:spPr/>
    </dgm:pt>
    <dgm:pt modelId="{F49C7D55-26F2-4D90-B1DE-484A05BEC93B}" type="pres">
      <dgm:prSet presAssocID="{A21AD262-BAC3-477D-9243-68918C9E6B3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D9CDE-F768-4B85-91F7-631304AB55C1}" type="pres">
      <dgm:prSet presAssocID="{A21AD262-BAC3-477D-9243-68918C9E6B3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5F362-28DC-4EB2-A3DE-76F2D77645BF}" type="pres">
      <dgm:prSet presAssocID="{4941882D-A970-4C93-BF99-1C24E9C1DABA}" presName="sp" presStyleCnt="0"/>
      <dgm:spPr/>
    </dgm:pt>
    <dgm:pt modelId="{C5C2E598-DFAB-4AC6-95B1-3F3D3FDEA970}" type="pres">
      <dgm:prSet presAssocID="{7C4311C8-018B-41F9-95CB-E63E032836EE}" presName="composite" presStyleCnt="0"/>
      <dgm:spPr/>
    </dgm:pt>
    <dgm:pt modelId="{47DD537E-5D6D-4E2C-B2D2-B31873CA85AF}" type="pres">
      <dgm:prSet presAssocID="{7C4311C8-018B-41F9-95CB-E63E032836E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DF144-635A-4D96-90CF-479190570E84}" type="pres">
      <dgm:prSet presAssocID="{7C4311C8-018B-41F9-95CB-E63E032836E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69CBB-33A8-43F1-BFA7-F79C0AA54D6B}" type="pres">
      <dgm:prSet presAssocID="{339C0EDF-42CC-4F0B-906C-FAAF4B9C24EF}" presName="sp" presStyleCnt="0"/>
      <dgm:spPr/>
    </dgm:pt>
    <dgm:pt modelId="{69BA5E3B-8BBF-4385-BD03-034C7C85A14C}" type="pres">
      <dgm:prSet presAssocID="{83A527CB-9700-4CF0-B229-B21F66AD7EF8}" presName="composite" presStyleCnt="0"/>
      <dgm:spPr/>
    </dgm:pt>
    <dgm:pt modelId="{7AD61771-B7B5-4C86-9E10-FCA7562CF2FD}" type="pres">
      <dgm:prSet presAssocID="{83A527CB-9700-4CF0-B229-B21F66AD7EF8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EB94D-407C-4214-9AE9-B75377943489}" type="pres">
      <dgm:prSet presAssocID="{83A527CB-9700-4CF0-B229-B21F66AD7EF8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8D985-8DE2-4C4B-A113-598058899289}" type="pres">
      <dgm:prSet presAssocID="{83E3A9B1-2A92-4B44-923E-923F19C3FE0A}" presName="sp" presStyleCnt="0"/>
      <dgm:spPr/>
    </dgm:pt>
    <dgm:pt modelId="{9E2E9E75-10D4-48C8-B497-757B437291AC}" type="pres">
      <dgm:prSet presAssocID="{CE3413E8-2F9F-40D8-97DC-8572F2CF6A61}" presName="composite" presStyleCnt="0"/>
      <dgm:spPr/>
    </dgm:pt>
    <dgm:pt modelId="{8AAB70EA-9B60-492A-8F75-7E981D25AFBF}" type="pres">
      <dgm:prSet presAssocID="{CE3413E8-2F9F-40D8-97DC-8572F2CF6A6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E7926-E31E-4D50-8005-A844DCE81F72}" type="pres">
      <dgm:prSet presAssocID="{CE3413E8-2F9F-40D8-97DC-8572F2CF6A6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6DAB9B-E5CF-436C-9A75-44996CD2E36A}" type="presOf" srcId="{CDC071BF-0868-4E2D-A299-2704DCE89F16}" destId="{A0235DF7-D5C6-49F4-9CEF-3FE052A14388}" srcOrd="0" destOrd="0" presId="urn:microsoft.com/office/officeart/2005/8/layout/chevron2"/>
    <dgm:cxn modelId="{518B4C75-6966-4E58-9B05-DC3D9D30DD5A}" srcId="{CE3413E8-2F9F-40D8-97DC-8572F2CF6A61}" destId="{9D31A437-70DF-4511-91E0-830F2A8E1B86}" srcOrd="0" destOrd="0" parTransId="{2B224D3A-036C-42C4-9ABA-D9EFDB0B81D4}" sibTransId="{FA1AA9F1-8623-4914-813F-9B580091DF8E}"/>
    <dgm:cxn modelId="{AEB2A822-7C59-472B-855F-AC795E233E7E}" type="presOf" srcId="{83A527CB-9700-4CF0-B229-B21F66AD7EF8}" destId="{7AD61771-B7B5-4C86-9E10-FCA7562CF2FD}" srcOrd="0" destOrd="0" presId="urn:microsoft.com/office/officeart/2005/8/layout/chevron2"/>
    <dgm:cxn modelId="{612F2DB2-A396-4ADC-A061-394E853B451D}" srcId="{BB05EAE8-11BF-4375-9EF4-4498AA409B0F}" destId="{7C4311C8-018B-41F9-95CB-E63E032836EE}" srcOrd="2" destOrd="0" parTransId="{537A32B8-7065-4BDA-934C-33A0606C3BF7}" sibTransId="{339C0EDF-42CC-4F0B-906C-FAAF4B9C24EF}"/>
    <dgm:cxn modelId="{C612B582-2993-452B-8029-A475966749AB}" srcId="{BB05EAE8-11BF-4375-9EF4-4498AA409B0F}" destId="{83A527CB-9700-4CF0-B229-B21F66AD7EF8}" srcOrd="3" destOrd="0" parTransId="{F25AAF15-391A-490F-BCFB-0BA70A10C89E}" sibTransId="{83E3A9B1-2A92-4B44-923E-923F19C3FE0A}"/>
    <dgm:cxn modelId="{B49AD36A-2FFC-474D-A294-C853A888D138}" srcId="{BB05EAE8-11BF-4375-9EF4-4498AA409B0F}" destId="{4AFF9CFB-68D9-4854-8C53-FF430AB584EA}" srcOrd="0" destOrd="0" parTransId="{EBAFCCA1-1EC3-4635-9DDB-A4F4804A5C0A}" sibTransId="{5EF90FDE-C789-4D10-BC82-2B1AF01B6D63}"/>
    <dgm:cxn modelId="{40D28E6B-E35A-4F68-B2D9-F36D02541469}" srcId="{7C4311C8-018B-41F9-95CB-E63E032836EE}" destId="{3A5FA530-375A-4755-8D90-7FBAF2470CC2}" srcOrd="0" destOrd="0" parTransId="{028A784C-8F20-4F05-8B6C-B17D05472A22}" sibTransId="{C185740F-C539-4594-BEC1-EDDD87D0FFF5}"/>
    <dgm:cxn modelId="{B87280DB-7FB4-4990-A0FF-8C92D5F7F848}" srcId="{BB05EAE8-11BF-4375-9EF4-4498AA409B0F}" destId="{A21AD262-BAC3-477D-9243-68918C9E6B33}" srcOrd="1" destOrd="0" parTransId="{617AF6BA-F2C8-419D-BCCC-6565EBBF3D6A}" sibTransId="{4941882D-A970-4C93-BF99-1C24E9C1DABA}"/>
    <dgm:cxn modelId="{538B4C6F-E84A-4444-A289-0EF80FCA678C}" srcId="{83A527CB-9700-4CF0-B229-B21F66AD7EF8}" destId="{B5270E60-4BDA-4B8F-B5FC-E2A8D0B22E85}" srcOrd="0" destOrd="0" parTransId="{634D4332-6FA3-4E8F-A8BC-C0F0D8D4B8E5}" sibTransId="{EDCC6892-69C4-41B1-AACA-078E46696F85}"/>
    <dgm:cxn modelId="{AF09F6CB-B94A-4FC5-B1CA-9E5CF2630B6E}" type="presOf" srcId="{CE3413E8-2F9F-40D8-97DC-8572F2CF6A61}" destId="{8AAB70EA-9B60-492A-8F75-7E981D25AFBF}" srcOrd="0" destOrd="0" presId="urn:microsoft.com/office/officeart/2005/8/layout/chevron2"/>
    <dgm:cxn modelId="{DD4B4527-5D3E-49BF-A36C-2AA29D1EA071}" type="presOf" srcId="{00D13E46-E4C1-4D47-920F-FF35315E60D2}" destId="{EABD9CDE-F768-4B85-91F7-631304AB55C1}" srcOrd="0" destOrd="0" presId="urn:microsoft.com/office/officeart/2005/8/layout/chevron2"/>
    <dgm:cxn modelId="{0E115D02-47CA-45CD-9EE7-A33ABDE53FD4}" srcId="{BB05EAE8-11BF-4375-9EF4-4498AA409B0F}" destId="{CE3413E8-2F9F-40D8-97DC-8572F2CF6A61}" srcOrd="4" destOrd="0" parTransId="{BF5F5BC9-BEF0-4BDC-87FE-1D7D0178CCA2}" sibTransId="{39F34AE2-A284-427F-9D9D-AB1672F418E1}"/>
    <dgm:cxn modelId="{E8DB3BE3-E6C0-462C-A12D-7FDC2961864A}" type="presOf" srcId="{4AFF9CFB-68D9-4854-8C53-FF430AB584EA}" destId="{0160F548-A529-478B-8983-5EC753B677F5}" srcOrd="0" destOrd="0" presId="urn:microsoft.com/office/officeart/2005/8/layout/chevron2"/>
    <dgm:cxn modelId="{6D394F3C-9B14-4B8B-B4C1-8CE3C5424BA9}" type="presOf" srcId="{9D31A437-70DF-4511-91E0-830F2A8E1B86}" destId="{331E7926-E31E-4D50-8005-A844DCE81F72}" srcOrd="0" destOrd="0" presId="urn:microsoft.com/office/officeart/2005/8/layout/chevron2"/>
    <dgm:cxn modelId="{1764D217-E672-4F4D-939C-9A4E8AD5C315}" type="presOf" srcId="{B5270E60-4BDA-4B8F-B5FC-E2A8D0B22E85}" destId="{25DEB94D-407C-4214-9AE9-B75377943489}" srcOrd="0" destOrd="0" presId="urn:microsoft.com/office/officeart/2005/8/layout/chevron2"/>
    <dgm:cxn modelId="{DFCEEAAE-6788-4E79-9CF9-81F881C7DE64}" type="presOf" srcId="{BB05EAE8-11BF-4375-9EF4-4498AA409B0F}" destId="{0924063D-2D39-43B6-ABC9-CA605F30874D}" srcOrd="0" destOrd="0" presId="urn:microsoft.com/office/officeart/2005/8/layout/chevron2"/>
    <dgm:cxn modelId="{C0379363-8C14-47B4-9370-4B07D350776D}" type="presOf" srcId="{3A5FA530-375A-4755-8D90-7FBAF2470CC2}" destId="{789DF144-635A-4D96-90CF-479190570E84}" srcOrd="0" destOrd="0" presId="urn:microsoft.com/office/officeart/2005/8/layout/chevron2"/>
    <dgm:cxn modelId="{39A86CA7-4DFD-4D40-9F09-9D4484373667}" srcId="{4AFF9CFB-68D9-4854-8C53-FF430AB584EA}" destId="{CDC071BF-0868-4E2D-A299-2704DCE89F16}" srcOrd="0" destOrd="0" parTransId="{9E567E84-FC4E-4761-B7D9-99811E03CA8B}" sibTransId="{0835AC6D-B71C-4FA0-8AE2-83EBBE6D9130}"/>
    <dgm:cxn modelId="{3F403281-5FFB-4AEA-8F72-F862D6BDAF5D}" srcId="{A21AD262-BAC3-477D-9243-68918C9E6B33}" destId="{00D13E46-E4C1-4D47-920F-FF35315E60D2}" srcOrd="0" destOrd="0" parTransId="{4890B6B4-8D39-4184-9675-FD7B09E46300}" sibTransId="{B4CD0AC4-15B2-45FC-AEBA-0A0A40EE1936}"/>
    <dgm:cxn modelId="{03A5C610-92B6-47F8-90C5-538F10A50491}" type="presOf" srcId="{A21AD262-BAC3-477D-9243-68918C9E6B33}" destId="{F49C7D55-26F2-4D90-B1DE-484A05BEC93B}" srcOrd="0" destOrd="0" presId="urn:microsoft.com/office/officeart/2005/8/layout/chevron2"/>
    <dgm:cxn modelId="{FA3EEA9B-48CA-4FA9-8A71-C43C4D0BD690}" type="presOf" srcId="{7C4311C8-018B-41F9-95CB-E63E032836EE}" destId="{47DD537E-5D6D-4E2C-B2D2-B31873CA85AF}" srcOrd="0" destOrd="0" presId="urn:microsoft.com/office/officeart/2005/8/layout/chevron2"/>
    <dgm:cxn modelId="{0DD097F9-C0B8-472A-A1EE-8A63E02CA4BF}" type="presParOf" srcId="{0924063D-2D39-43B6-ABC9-CA605F30874D}" destId="{C100E89C-0740-4CCD-AE67-D4679020064C}" srcOrd="0" destOrd="0" presId="urn:microsoft.com/office/officeart/2005/8/layout/chevron2"/>
    <dgm:cxn modelId="{70ED2633-AE47-40C2-98B8-E34AF7C5C260}" type="presParOf" srcId="{C100E89C-0740-4CCD-AE67-D4679020064C}" destId="{0160F548-A529-478B-8983-5EC753B677F5}" srcOrd="0" destOrd="0" presId="urn:microsoft.com/office/officeart/2005/8/layout/chevron2"/>
    <dgm:cxn modelId="{EE74C084-D220-4377-8D2E-3BC1D1C5C756}" type="presParOf" srcId="{C100E89C-0740-4CCD-AE67-D4679020064C}" destId="{A0235DF7-D5C6-49F4-9CEF-3FE052A14388}" srcOrd="1" destOrd="0" presId="urn:microsoft.com/office/officeart/2005/8/layout/chevron2"/>
    <dgm:cxn modelId="{FE9631FA-C135-4EC3-8D09-278CA7ECFDBF}" type="presParOf" srcId="{0924063D-2D39-43B6-ABC9-CA605F30874D}" destId="{5B6C8728-FB6F-42A3-AC7E-33EF7023832D}" srcOrd="1" destOrd="0" presId="urn:microsoft.com/office/officeart/2005/8/layout/chevron2"/>
    <dgm:cxn modelId="{F688291F-D0F2-45D4-B841-7CD1E7CD8334}" type="presParOf" srcId="{0924063D-2D39-43B6-ABC9-CA605F30874D}" destId="{3E965FB1-3E86-4CFE-9F45-AFFDA669C521}" srcOrd="2" destOrd="0" presId="urn:microsoft.com/office/officeart/2005/8/layout/chevron2"/>
    <dgm:cxn modelId="{244C7356-1004-41A6-BC40-E3C5735F72BA}" type="presParOf" srcId="{3E965FB1-3E86-4CFE-9F45-AFFDA669C521}" destId="{F49C7D55-26F2-4D90-B1DE-484A05BEC93B}" srcOrd="0" destOrd="0" presId="urn:microsoft.com/office/officeart/2005/8/layout/chevron2"/>
    <dgm:cxn modelId="{CC60BE89-A6D5-4F2C-BACA-07C6DEBD65E8}" type="presParOf" srcId="{3E965FB1-3E86-4CFE-9F45-AFFDA669C521}" destId="{EABD9CDE-F768-4B85-91F7-631304AB55C1}" srcOrd="1" destOrd="0" presId="urn:microsoft.com/office/officeart/2005/8/layout/chevron2"/>
    <dgm:cxn modelId="{3C0834B4-B669-42F7-BDFB-1D1A1274DBAF}" type="presParOf" srcId="{0924063D-2D39-43B6-ABC9-CA605F30874D}" destId="{0095F362-28DC-4EB2-A3DE-76F2D77645BF}" srcOrd="3" destOrd="0" presId="urn:microsoft.com/office/officeart/2005/8/layout/chevron2"/>
    <dgm:cxn modelId="{47E2F653-70D3-4D23-91CC-4AA10F41DC1C}" type="presParOf" srcId="{0924063D-2D39-43B6-ABC9-CA605F30874D}" destId="{C5C2E598-DFAB-4AC6-95B1-3F3D3FDEA970}" srcOrd="4" destOrd="0" presId="urn:microsoft.com/office/officeart/2005/8/layout/chevron2"/>
    <dgm:cxn modelId="{DA7934A7-0096-4F7E-8A45-E56E549135BE}" type="presParOf" srcId="{C5C2E598-DFAB-4AC6-95B1-3F3D3FDEA970}" destId="{47DD537E-5D6D-4E2C-B2D2-B31873CA85AF}" srcOrd="0" destOrd="0" presId="urn:microsoft.com/office/officeart/2005/8/layout/chevron2"/>
    <dgm:cxn modelId="{B87C049C-83AA-44CE-9EAB-A365971341D4}" type="presParOf" srcId="{C5C2E598-DFAB-4AC6-95B1-3F3D3FDEA970}" destId="{789DF144-635A-4D96-90CF-479190570E84}" srcOrd="1" destOrd="0" presId="urn:microsoft.com/office/officeart/2005/8/layout/chevron2"/>
    <dgm:cxn modelId="{363A3C0E-48E0-404B-A869-921692D8A138}" type="presParOf" srcId="{0924063D-2D39-43B6-ABC9-CA605F30874D}" destId="{1DD69CBB-33A8-43F1-BFA7-F79C0AA54D6B}" srcOrd="5" destOrd="0" presId="urn:microsoft.com/office/officeart/2005/8/layout/chevron2"/>
    <dgm:cxn modelId="{23C07C45-7C35-4665-B3EF-001FAAC319AC}" type="presParOf" srcId="{0924063D-2D39-43B6-ABC9-CA605F30874D}" destId="{69BA5E3B-8BBF-4385-BD03-034C7C85A14C}" srcOrd="6" destOrd="0" presId="urn:microsoft.com/office/officeart/2005/8/layout/chevron2"/>
    <dgm:cxn modelId="{C7833A5A-BE4A-4537-8D66-A28623C499A2}" type="presParOf" srcId="{69BA5E3B-8BBF-4385-BD03-034C7C85A14C}" destId="{7AD61771-B7B5-4C86-9E10-FCA7562CF2FD}" srcOrd="0" destOrd="0" presId="urn:microsoft.com/office/officeart/2005/8/layout/chevron2"/>
    <dgm:cxn modelId="{85E9EB30-1C44-47B3-B1B5-CFD31D018B67}" type="presParOf" srcId="{69BA5E3B-8BBF-4385-BD03-034C7C85A14C}" destId="{25DEB94D-407C-4214-9AE9-B75377943489}" srcOrd="1" destOrd="0" presId="urn:microsoft.com/office/officeart/2005/8/layout/chevron2"/>
    <dgm:cxn modelId="{46EF9667-AA5A-4D57-97C7-8170999798C3}" type="presParOf" srcId="{0924063D-2D39-43B6-ABC9-CA605F30874D}" destId="{4EF8D985-8DE2-4C4B-A113-598058899289}" srcOrd="7" destOrd="0" presId="urn:microsoft.com/office/officeart/2005/8/layout/chevron2"/>
    <dgm:cxn modelId="{D0A1E342-28B6-43F4-861F-2EE87F15FF58}" type="presParOf" srcId="{0924063D-2D39-43B6-ABC9-CA605F30874D}" destId="{9E2E9E75-10D4-48C8-B497-757B437291AC}" srcOrd="8" destOrd="0" presId="urn:microsoft.com/office/officeart/2005/8/layout/chevron2"/>
    <dgm:cxn modelId="{3180F0E7-05B9-463B-9193-490697308B60}" type="presParOf" srcId="{9E2E9E75-10D4-48C8-B497-757B437291AC}" destId="{8AAB70EA-9B60-492A-8F75-7E981D25AFBF}" srcOrd="0" destOrd="0" presId="urn:microsoft.com/office/officeart/2005/8/layout/chevron2"/>
    <dgm:cxn modelId="{7DF828F5-6EF7-443F-B4A5-89DFC2C9FBB9}" type="presParOf" srcId="{9E2E9E75-10D4-48C8-B497-757B437291AC}" destId="{331E7926-E31E-4D50-8005-A844DCE81F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F548-A529-478B-8983-5EC753B677F5}">
      <dsp:nvSpPr>
        <dsp:cNvPr id="0" name=""/>
        <dsp:cNvSpPr/>
      </dsp:nvSpPr>
      <dsp:spPr>
        <a:xfrm rot="5400000">
          <a:off x="-210838" y="212120"/>
          <a:ext cx="1405593" cy="9839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2" y="493239"/>
        <a:ext cx="983915" cy="421678"/>
      </dsp:txXfrm>
    </dsp:sp>
    <dsp:sp modelId="{A0235DF7-D5C6-49F4-9CEF-3FE052A14388}">
      <dsp:nvSpPr>
        <dsp:cNvPr id="0" name=""/>
        <dsp:cNvSpPr/>
      </dsp:nvSpPr>
      <dsp:spPr>
        <a:xfrm rot="5400000">
          <a:off x="2958233" y="-1980166"/>
          <a:ext cx="913635" cy="487396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hlinkClick xmlns:r="http://schemas.openxmlformats.org/officeDocument/2006/relationships" r:id="" action="ppaction://hlinksldjump"/>
            </a:rPr>
            <a:t>Сведения об авторе</a:t>
          </a:r>
          <a:endParaRPr lang="ru-RU" sz="3000" kern="1200" dirty="0"/>
        </a:p>
      </dsp:txBody>
      <dsp:txXfrm rot="-5400000">
        <a:off x="978067" y="44600"/>
        <a:ext cx="4829368" cy="824435"/>
      </dsp:txXfrm>
    </dsp:sp>
    <dsp:sp modelId="{F49C7D55-26F2-4D90-B1DE-484A05BEC93B}">
      <dsp:nvSpPr>
        <dsp:cNvPr id="0" name=""/>
        <dsp:cNvSpPr/>
      </dsp:nvSpPr>
      <dsp:spPr>
        <a:xfrm rot="5400000">
          <a:off x="-210838" y="1503149"/>
          <a:ext cx="1405593" cy="9839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2" y="1784268"/>
        <a:ext cx="983915" cy="421678"/>
      </dsp:txXfrm>
    </dsp:sp>
    <dsp:sp modelId="{EABD9CDE-F768-4B85-91F7-631304AB55C1}">
      <dsp:nvSpPr>
        <dsp:cNvPr id="0" name=""/>
        <dsp:cNvSpPr/>
      </dsp:nvSpPr>
      <dsp:spPr>
        <a:xfrm rot="5400000">
          <a:off x="2964081" y="-687856"/>
          <a:ext cx="913635" cy="487396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hlinkClick xmlns:r="http://schemas.openxmlformats.org/officeDocument/2006/relationships" r:id="" action="ppaction://hlinksldjump"/>
            </a:rPr>
            <a:t>Правила игры</a:t>
          </a:r>
          <a:endParaRPr lang="ru-RU" sz="3000" kern="1200" dirty="0"/>
        </a:p>
      </dsp:txBody>
      <dsp:txXfrm rot="-5400000">
        <a:off x="983915" y="1336910"/>
        <a:ext cx="4829368" cy="824435"/>
      </dsp:txXfrm>
    </dsp:sp>
    <dsp:sp modelId="{47DD537E-5D6D-4E2C-B2D2-B31873CA85AF}">
      <dsp:nvSpPr>
        <dsp:cNvPr id="0" name=""/>
        <dsp:cNvSpPr/>
      </dsp:nvSpPr>
      <dsp:spPr>
        <a:xfrm rot="5400000">
          <a:off x="-210838" y="2794178"/>
          <a:ext cx="1405593" cy="9839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2" y="3075297"/>
        <a:ext cx="983915" cy="421678"/>
      </dsp:txXfrm>
    </dsp:sp>
    <dsp:sp modelId="{789DF144-635A-4D96-90CF-479190570E84}">
      <dsp:nvSpPr>
        <dsp:cNvPr id="0" name=""/>
        <dsp:cNvSpPr/>
      </dsp:nvSpPr>
      <dsp:spPr>
        <a:xfrm rot="5400000">
          <a:off x="2964081" y="603172"/>
          <a:ext cx="913635" cy="487396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hlinkClick xmlns:r="http://schemas.openxmlformats.org/officeDocument/2006/relationships" r:id="" action="ppaction://hlinksldjump"/>
            </a:rPr>
            <a:t>Источники информации</a:t>
          </a:r>
          <a:endParaRPr lang="ru-RU" sz="3000" kern="1200" dirty="0"/>
        </a:p>
      </dsp:txBody>
      <dsp:txXfrm rot="-5400000">
        <a:off x="983915" y="2627938"/>
        <a:ext cx="4829368" cy="824435"/>
      </dsp:txXfrm>
    </dsp:sp>
    <dsp:sp modelId="{7AD61771-B7B5-4C86-9E10-FCA7562CF2FD}">
      <dsp:nvSpPr>
        <dsp:cNvPr id="0" name=""/>
        <dsp:cNvSpPr/>
      </dsp:nvSpPr>
      <dsp:spPr>
        <a:xfrm rot="5400000">
          <a:off x="-210838" y="4085207"/>
          <a:ext cx="1405593" cy="9839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2" y="4366326"/>
        <a:ext cx="983915" cy="421678"/>
      </dsp:txXfrm>
    </dsp:sp>
    <dsp:sp modelId="{25DEB94D-407C-4214-9AE9-B75377943489}">
      <dsp:nvSpPr>
        <dsp:cNvPr id="0" name=""/>
        <dsp:cNvSpPr/>
      </dsp:nvSpPr>
      <dsp:spPr>
        <a:xfrm rot="5400000">
          <a:off x="2964081" y="1894201"/>
          <a:ext cx="913635" cy="487396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hlinkClick xmlns:r="http://schemas.openxmlformats.org/officeDocument/2006/relationships" r:id="" action="ppaction://hlinksldjump"/>
            </a:rPr>
            <a:t>Начать игру</a:t>
          </a:r>
          <a:endParaRPr lang="ru-RU" sz="3000" kern="1200" dirty="0"/>
        </a:p>
      </dsp:txBody>
      <dsp:txXfrm rot="-5400000">
        <a:off x="983915" y="3918967"/>
        <a:ext cx="4829368" cy="824435"/>
      </dsp:txXfrm>
    </dsp:sp>
    <dsp:sp modelId="{8AAB70EA-9B60-492A-8F75-7E981D25AFBF}">
      <dsp:nvSpPr>
        <dsp:cNvPr id="0" name=""/>
        <dsp:cNvSpPr/>
      </dsp:nvSpPr>
      <dsp:spPr>
        <a:xfrm rot="5400000">
          <a:off x="-210838" y="5376236"/>
          <a:ext cx="1405593" cy="98391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2" y="5657355"/>
        <a:ext cx="983915" cy="421678"/>
      </dsp:txXfrm>
    </dsp:sp>
    <dsp:sp modelId="{331E7926-E31E-4D50-8005-A844DCE81F72}">
      <dsp:nvSpPr>
        <dsp:cNvPr id="0" name=""/>
        <dsp:cNvSpPr/>
      </dsp:nvSpPr>
      <dsp:spPr>
        <a:xfrm rot="5400000">
          <a:off x="2964081" y="3185230"/>
          <a:ext cx="913635" cy="487396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>
              <a:hlinkClick xmlns:r="http://schemas.openxmlformats.org/officeDocument/2006/relationships" r:id="" action="ppaction://hlinksldjump"/>
            </a:rPr>
            <a:t>Закончить игру</a:t>
          </a:r>
          <a:endParaRPr lang="ru-RU" sz="3000" kern="1200" dirty="0"/>
        </a:p>
      </dsp:txBody>
      <dsp:txXfrm rot="-5400000">
        <a:off x="983915" y="5209996"/>
        <a:ext cx="4829368" cy="82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A9C63-302C-4E79-A1A2-838D2E45B2B0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B9E3-0487-422C-934D-0751060FB2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2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0B9E3-0487-422C-934D-0751060FB2F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21"/>
          <p:cNvGrpSpPr/>
          <p:nvPr/>
        </p:nvGrpSpPr>
        <p:grpSpPr bwMode="grayWhite">
          <a:xfrm rot="19693411">
            <a:off x="3335008" y="1909248"/>
            <a:ext cx="6021229" cy="4829684"/>
            <a:chOff x="1761807" y="615248"/>
            <a:chExt cx="6021229" cy="4829684"/>
          </a:xfrm>
        </p:grpSpPr>
        <p:grpSp>
          <p:nvGrpSpPr>
            <p:cNvPr id="8" name="Group 42"/>
            <p:cNvGrpSpPr/>
            <p:nvPr userDrawn="1"/>
          </p:nvGrpSpPr>
          <p:grpSpPr bwMode="grayWhite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22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8"/>
            <p:cNvGrpSpPr/>
            <p:nvPr userDrawn="1"/>
          </p:nvGrpSpPr>
          <p:grpSpPr bwMode="grayWhite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20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39"/>
            <p:cNvGrpSpPr/>
            <p:nvPr userDrawn="1"/>
          </p:nvGrpSpPr>
          <p:grpSpPr bwMode="grayWhite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8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37"/>
            <p:cNvGrpSpPr/>
            <p:nvPr userDrawn="1"/>
          </p:nvGrpSpPr>
          <p:grpSpPr bwMode="grayWhite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6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36"/>
            <p:cNvGrpSpPr/>
            <p:nvPr userDrawn="1"/>
          </p:nvGrpSpPr>
          <p:grpSpPr bwMode="grayWhite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4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152" cy="98755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36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8659903" y="5872449"/>
            <a:ext cx="542925" cy="555625"/>
          </a:xfrm>
          <a:prstGeom prst="rect">
            <a:avLst/>
          </a:prstGeom>
          <a:noFill/>
        </p:spPr>
      </p:pic>
      <p:pic>
        <p:nvPicPr>
          <p:cNvPr id="11" name="Picture 13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</p:spPr>
      </p:pic>
      <p:pic>
        <p:nvPicPr>
          <p:cNvPr id="12" name="Picture 99" descr="st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 bwMode="white">
          <a:xfrm>
            <a:off x="1216946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4232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04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152" y="1069848"/>
            <a:ext cx="3355848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152" y="0"/>
            <a:ext cx="7470648" cy="987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8720"/>
            <a:ext cx="8229600" cy="4907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056" y="6364224"/>
            <a:ext cx="2185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33982F7-F6A6-45DA-B08B-532473B29AA3}" type="datetimeFigureOut">
              <a:rPr lang="ru-RU" smtClean="0"/>
              <a:pPr/>
              <a:t>11.08.2012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048" y="6364224"/>
            <a:ext cx="5312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152" y="6364224"/>
            <a:ext cx="612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DDEDD91-D69D-4214-A677-E118C3A3FB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60000"/>
            <a:lumOff val="40000"/>
          </a:schemeClr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9.gif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9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hyperlink" Target="http://ikugut.narod.ru/" TargetMode="External"/><Relationship Id="rId7" Type="http://schemas.openxmlformats.org/officeDocument/2006/relationships/hyperlink" Target="http://proektoriya.siteedit.su/home" TargetMode="External"/><Relationship Id="rId2" Type="http://schemas.openxmlformats.org/officeDocument/2006/relationships/hyperlink" Target="http://animashky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roekt-volzsky.ucoz.ru/" TargetMode="External"/><Relationship Id="rId5" Type="http://schemas.openxmlformats.org/officeDocument/2006/relationships/hyperlink" Target="http://dist-pro.narod.ru/" TargetMode="External"/><Relationship Id="rId4" Type="http://schemas.openxmlformats.org/officeDocument/2006/relationships/hyperlink" Target="http://naselenie-volzsky.narod.ru/" TargetMode="Externa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9.gif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9.gif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Группа 1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0" y="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1500166" y="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000364" y="0"/>
                <a:ext cx="157163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572000" y="0"/>
                <a:ext cx="1571604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6143636" y="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7643834" y="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0" y="1357298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1500166" y="1357298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000364" y="1357298"/>
                <a:ext cx="157163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4572000" y="1357298"/>
                <a:ext cx="1571604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6143636" y="1357298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7643834" y="1357298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0" y="271462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500166" y="271462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000364" y="2714620"/>
                <a:ext cx="157163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4572000" y="2714620"/>
                <a:ext cx="1571604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6143636" y="271462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643834" y="2714620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0" y="4071942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500166" y="4071942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3000364" y="4071942"/>
                <a:ext cx="157163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572000" y="4071942"/>
                <a:ext cx="1571604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6143636" y="4071942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7643834" y="4071942"/>
                <a:ext cx="1500166" cy="1357298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0" y="5357826"/>
                <a:ext cx="1500166" cy="150017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500166" y="5357826"/>
                <a:ext cx="1500166" cy="150017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000364" y="5357826"/>
                <a:ext cx="1571636" cy="150017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572000" y="5357826"/>
                <a:ext cx="1571604" cy="150017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6143636" y="5357826"/>
                <a:ext cx="1500166" cy="150017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7643834" y="5357826"/>
                <a:ext cx="1500166" cy="150017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Крест 59"/>
            <p:cNvSpPr/>
            <p:nvPr/>
          </p:nvSpPr>
          <p:spPr>
            <a:xfrm>
              <a:off x="6572264" y="285728"/>
              <a:ext cx="928694" cy="857256"/>
            </a:xfrm>
            <a:prstGeom prst="plus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Арка 60"/>
            <p:cNvSpPr/>
            <p:nvPr/>
          </p:nvSpPr>
          <p:spPr>
            <a:xfrm>
              <a:off x="3286116" y="142852"/>
              <a:ext cx="1071570" cy="1000132"/>
            </a:xfrm>
            <a:prstGeom prst="blockArc">
              <a:avLst/>
            </a:prstGeom>
            <a:gradFill>
              <a:gsLst>
                <a:gs pos="0">
                  <a:schemeClr val="bg2">
                    <a:lumMod val="25000"/>
                  </a:schemeClr>
                </a:gs>
                <a:gs pos="0">
                  <a:schemeClr val="bg2">
                    <a:lumMod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73" name="Группа 72"/>
            <p:cNvGrpSpPr/>
            <p:nvPr/>
          </p:nvGrpSpPr>
          <p:grpSpPr>
            <a:xfrm>
              <a:off x="214282" y="214290"/>
              <a:ext cx="1214446" cy="898328"/>
              <a:chOff x="142844" y="239166"/>
              <a:chExt cx="1214446" cy="898328"/>
            </a:xfrm>
          </p:grpSpPr>
          <p:sp>
            <p:nvSpPr>
              <p:cNvPr id="62" name="Молния 61"/>
              <p:cNvSpPr/>
              <p:nvPr/>
            </p:nvSpPr>
            <p:spPr>
              <a:xfrm rot="21289501">
                <a:off x="529394" y="315297"/>
                <a:ext cx="686470" cy="682020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Молния 62"/>
              <p:cNvSpPr/>
              <p:nvPr/>
            </p:nvSpPr>
            <p:spPr>
              <a:xfrm flipH="1">
                <a:off x="246376" y="239166"/>
                <a:ext cx="642942" cy="755621"/>
              </a:xfrm>
              <a:prstGeom prst="lightningBol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142844" y="1000108"/>
                <a:ext cx="142876" cy="13738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1214414" y="928670"/>
                <a:ext cx="142876" cy="13738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1928794" y="214290"/>
              <a:ext cx="714380" cy="928694"/>
              <a:chOff x="1857356" y="214290"/>
              <a:chExt cx="714380" cy="928694"/>
            </a:xfrm>
          </p:grpSpPr>
          <p:sp>
            <p:nvSpPr>
              <p:cNvPr id="68" name="Прямоугольник 67"/>
              <p:cNvSpPr/>
              <p:nvPr/>
            </p:nvSpPr>
            <p:spPr>
              <a:xfrm>
                <a:off x="1857356" y="214290"/>
                <a:ext cx="714380" cy="21429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1857356" y="428604"/>
                <a:ext cx="714380" cy="214290"/>
              </a:xfrm>
              <a:prstGeom prst="rect">
                <a:avLst/>
              </a:prstGeom>
              <a:solidFill>
                <a:srgbClr val="00FFCC"/>
              </a:solidFill>
              <a:ln>
                <a:solidFill>
                  <a:srgbClr val="00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1857356" y="642918"/>
                <a:ext cx="714380" cy="21429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2071670" y="857232"/>
                <a:ext cx="214314" cy="2143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2071670" y="1000108"/>
                <a:ext cx="214314" cy="14287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8" name="Группа 77"/>
            <p:cNvGrpSpPr/>
            <p:nvPr/>
          </p:nvGrpSpPr>
          <p:grpSpPr>
            <a:xfrm>
              <a:off x="5140629" y="172192"/>
              <a:ext cx="570869" cy="899354"/>
              <a:chOff x="5069191" y="172192"/>
              <a:chExt cx="570869" cy="899354"/>
            </a:xfrm>
          </p:grpSpPr>
          <p:sp>
            <p:nvSpPr>
              <p:cNvPr id="75" name="Половина рамки 74"/>
              <p:cNvSpPr/>
              <p:nvPr/>
            </p:nvSpPr>
            <p:spPr>
              <a:xfrm rot="2448832">
                <a:off x="5069191" y="172192"/>
                <a:ext cx="545096" cy="492964"/>
              </a:xfrm>
              <a:prstGeom prst="halfFram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Половина рамки 75"/>
              <p:cNvSpPr/>
              <p:nvPr/>
            </p:nvSpPr>
            <p:spPr>
              <a:xfrm rot="2449437">
                <a:off x="5094964" y="549242"/>
                <a:ext cx="545096" cy="492964"/>
              </a:xfrm>
              <a:prstGeom prst="halfFram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Овал 76"/>
              <p:cNvSpPr/>
              <p:nvPr/>
            </p:nvSpPr>
            <p:spPr>
              <a:xfrm flipH="1">
                <a:off x="5214942" y="857232"/>
                <a:ext cx="285752" cy="21431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1" name="Группа 80"/>
            <p:cNvGrpSpPr/>
            <p:nvPr/>
          </p:nvGrpSpPr>
          <p:grpSpPr>
            <a:xfrm>
              <a:off x="7929586" y="0"/>
              <a:ext cx="785818" cy="1142984"/>
              <a:chOff x="7858148" y="0"/>
              <a:chExt cx="785818" cy="1142984"/>
            </a:xfrm>
          </p:grpSpPr>
          <p:sp>
            <p:nvSpPr>
              <p:cNvPr id="79" name="Равнобедренный треугольник 78"/>
              <p:cNvSpPr/>
              <p:nvPr/>
            </p:nvSpPr>
            <p:spPr>
              <a:xfrm>
                <a:off x="7858148" y="0"/>
                <a:ext cx="785818" cy="71435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8215338" y="785794"/>
                <a:ext cx="71438" cy="35719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 rot="10800000">
              <a:off x="5072066" y="5643578"/>
              <a:ext cx="570869" cy="899354"/>
              <a:chOff x="5069191" y="172192"/>
              <a:chExt cx="570869" cy="899354"/>
            </a:xfrm>
          </p:grpSpPr>
          <p:sp>
            <p:nvSpPr>
              <p:cNvPr id="83" name="Половина рамки 82"/>
              <p:cNvSpPr/>
              <p:nvPr/>
            </p:nvSpPr>
            <p:spPr>
              <a:xfrm rot="2448832">
                <a:off x="5069191" y="172192"/>
                <a:ext cx="545096" cy="492964"/>
              </a:xfrm>
              <a:prstGeom prst="halfFram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Половина рамки 83"/>
              <p:cNvSpPr/>
              <p:nvPr/>
            </p:nvSpPr>
            <p:spPr>
              <a:xfrm rot="2449437">
                <a:off x="5094964" y="549242"/>
                <a:ext cx="545096" cy="492964"/>
              </a:xfrm>
              <a:prstGeom prst="halfFram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Овал 84"/>
              <p:cNvSpPr/>
              <p:nvPr/>
            </p:nvSpPr>
            <p:spPr>
              <a:xfrm flipH="1">
                <a:off x="5214942" y="857232"/>
                <a:ext cx="285752" cy="214314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6" name="Арка 85"/>
            <p:cNvSpPr/>
            <p:nvPr/>
          </p:nvSpPr>
          <p:spPr>
            <a:xfrm rot="10800000">
              <a:off x="3214678" y="5643578"/>
              <a:ext cx="1071570" cy="1000132"/>
            </a:xfrm>
            <a:prstGeom prst="blockArc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87" name="Группа 86"/>
            <p:cNvGrpSpPr/>
            <p:nvPr/>
          </p:nvGrpSpPr>
          <p:grpSpPr>
            <a:xfrm rot="10800000">
              <a:off x="1928794" y="5643578"/>
              <a:ext cx="714380" cy="928694"/>
              <a:chOff x="1857356" y="214290"/>
              <a:chExt cx="714380" cy="92869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1857356" y="214290"/>
                <a:ext cx="714380" cy="21429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1857356" y="428604"/>
                <a:ext cx="714380" cy="21429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1857356" y="642918"/>
                <a:ext cx="714380" cy="21429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071670" y="857232"/>
                <a:ext cx="214314" cy="214314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2071670" y="1000108"/>
                <a:ext cx="214314" cy="142876"/>
              </a:xfrm>
              <a:prstGeom prst="ellipse">
                <a:avLst/>
              </a:prstGeom>
              <a:solidFill>
                <a:srgbClr val="003399"/>
              </a:solidFill>
              <a:ln>
                <a:solidFill>
                  <a:srgbClr val="00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3" name="Группа 92"/>
            <p:cNvGrpSpPr/>
            <p:nvPr/>
          </p:nvGrpSpPr>
          <p:grpSpPr>
            <a:xfrm rot="10800000">
              <a:off x="214282" y="5786454"/>
              <a:ext cx="1214446" cy="898328"/>
              <a:chOff x="142844" y="239166"/>
              <a:chExt cx="1214446" cy="898328"/>
            </a:xfrm>
          </p:grpSpPr>
          <p:sp>
            <p:nvSpPr>
              <p:cNvPr id="94" name="Молния 93"/>
              <p:cNvSpPr/>
              <p:nvPr/>
            </p:nvSpPr>
            <p:spPr>
              <a:xfrm rot="21289501">
                <a:off x="529394" y="315297"/>
                <a:ext cx="686470" cy="682020"/>
              </a:xfrm>
              <a:prstGeom prst="lightningBolt">
                <a:avLst/>
              </a:prstGeom>
              <a:solidFill>
                <a:srgbClr val="FF3399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Молния 94"/>
              <p:cNvSpPr/>
              <p:nvPr/>
            </p:nvSpPr>
            <p:spPr>
              <a:xfrm flipH="1">
                <a:off x="246376" y="239166"/>
                <a:ext cx="642942" cy="755621"/>
              </a:xfrm>
              <a:prstGeom prst="lightningBolt">
                <a:avLst/>
              </a:prstGeom>
              <a:solidFill>
                <a:srgbClr val="FF3399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142844" y="1000108"/>
                <a:ext cx="142876" cy="13738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1214414" y="928670"/>
                <a:ext cx="142876" cy="13738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8" name="Крест 97"/>
            <p:cNvSpPr/>
            <p:nvPr/>
          </p:nvSpPr>
          <p:spPr>
            <a:xfrm>
              <a:off x="6572264" y="5572140"/>
              <a:ext cx="928694" cy="857256"/>
            </a:xfrm>
            <a:prstGeom prst="plus">
              <a:avLst/>
            </a:prstGeom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Группа 98"/>
            <p:cNvGrpSpPr/>
            <p:nvPr/>
          </p:nvGrpSpPr>
          <p:grpSpPr>
            <a:xfrm rot="10800000">
              <a:off x="8143900" y="5500702"/>
              <a:ext cx="785818" cy="1142984"/>
              <a:chOff x="7858148" y="0"/>
              <a:chExt cx="785818" cy="1142984"/>
            </a:xfrm>
          </p:grpSpPr>
          <p:sp>
            <p:nvSpPr>
              <p:cNvPr id="100" name="Равнобедренный треугольник 99"/>
              <p:cNvSpPr/>
              <p:nvPr/>
            </p:nvSpPr>
            <p:spPr>
              <a:xfrm>
                <a:off x="7858148" y="0"/>
                <a:ext cx="785818" cy="71435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8215338" y="785794"/>
                <a:ext cx="71438" cy="35719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" name="Солнце 101"/>
            <p:cNvSpPr/>
            <p:nvPr/>
          </p:nvSpPr>
          <p:spPr>
            <a:xfrm>
              <a:off x="285720" y="1714488"/>
              <a:ext cx="928694" cy="785818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Солнце 102"/>
            <p:cNvSpPr/>
            <p:nvPr/>
          </p:nvSpPr>
          <p:spPr>
            <a:xfrm>
              <a:off x="7786710" y="4357694"/>
              <a:ext cx="928694" cy="785818"/>
            </a:xfrm>
            <a:prstGeom prst="sun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1857356" y="1643050"/>
              <a:ext cx="642942" cy="928694"/>
              <a:chOff x="1857356" y="1643050"/>
              <a:chExt cx="642942" cy="928694"/>
            </a:xfrm>
          </p:grpSpPr>
          <p:sp>
            <p:nvSpPr>
              <p:cNvPr id="104" name="Овал 103"/>
              <p:cNvSpPr/>
              <p:nvPr/>
            </p:nvSpPr>
            <p:spPr>
              <a:xfrm>
                <a:off x="1857356" y="1643050"/>
                <a:ext cx="642942" cy="500066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143108" y="2214554"/>
                <a:ext cx="45719" cy="35719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 rot="10800000">
              <a:off x="6572264" y="4214818"/>
              <a:ext cx="642942" cy="928694"/>
              <a:chOff x="1857356" y="1643050"/>
              <a:chExt cx="642942" cy="928694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1857356" y="1643050"/>
                <a:ext cx="642942" cy="5000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Прямоугольник 108"/>
              <p:cNvSpPr/>
              <p:nvPr/>
            </p:nvSpPr>
            <p:spPr>
              <a:xfrm>
                <a:off x="2143108" y="2214554"/>
                <a:ext cx="45719" cy="35719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0" name="Улыбающееся лицо 109"/>
            <p:cNvSpPr/>
            <p:nvPr/>
          </p:nvSpPr>
          <p:spPr>
            <a:xfrm>
              <a:off x="3428992" y="1785926"/>
              <a:ext cx="785818" cy="714380"/>
            </a:xfrm>
            <a:prstGeom prst="smileyFac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Улыбающееся лицо 110"/>
            <p:cNvSpPr/>
            <p:nvPr/>
          </p:nvSpPr>
          <p:spPr>
            <a:xfrm rot="10800000">
              <a:off x="4929190" y="4429132"/>
              <a:ext cx="785818" cy="714380"/>
            </a:xfrm>
            <a:prstGeom prst="smileyFac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Табличка 111"/>
            <p:cNvSpPr/>
            <p:nvPr/>
          </p:nvSpPr>
          <p:spPr>
            <a:xfrm>
              <a:off x="3286116" y="3000372"/>
              <a:ext cx="1000132" cy="928694"/>
            </a:xfrm>
            <a:prstGeom prst="plaque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4857752" y="3000372"/>
              <a:ext cx="1000132" cy="857256"/>
              <a:chOff x="4857752" y="3000372"/>
              <a:chExt cx="1000132" cy="857256"/>
            </a:xfrm>
          </p:grpSpPr>
          <p:sp>
            <p:nvSpPr>
              <p:cNvPr id="113" name="Кольцо 112"/>
              <p:cNvSpPr/>
              <p:nvPr/>
            </p:nvSpPr>
            <p:spPr>
              <a:xfrm>
                <a:off x="4857752" y="3000372"/>
                <a:ext cx="1000132" cy="857256"/>
              </a:xfrm>
              <a:prstGeom prst="donu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Молния 113"/>
              <p:cNvSpPr/>
              <p:nvPr/>
            </p:nvSpPr>
            <p:spPr>
              <a:xfrm>
                <a:off x="5214942" y="3286124"/>
                <a:ext cx="357190" cy="285752"/>
              </a:xfrm>
              <a:prstGeom prst="lightningBolt">
                <a:avLst/>
              </a:prstGeom>
              <a:blipFill>
                <a:blip r:embed="rId6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0" name="Группа 119"/>
            <p:cNvGrpSpPr/>
            <p:nvPr/>
          </p:nvGrpSpPr>
          <p:grpSpPr>
            <a:xfrm>
              <a:off x="4857752" y="1500174"/>
              <a:ext cx="1000132" cy="936053"/>
              <a:chOff x="4857752" y="1500174"/>
              <a:chExt cx="1000132" cy="936053"/>
            </a:xfrm>
          </p:grpSpPr>
          <p:sp>
            <p:nvSpPr>
              <p:cNvPr id="116" name="Равнобедренный треугольник 115"/>
              <p:cNvSpPr/>
              <p:nvPr/>
            </p:nvSpPr>
            <p:spPr>
              <a:xfrm>
                <a:off x="4857752" y="1500174"/>
                <a:ext cx="1000132" cy="642942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4875877" y="2189018"/>
                <a:ext cx="70196" cy="221673"/>
              </a:xfrm>
              <a:custGeom>
                <a:avLst/>
                <a:gdLst>
                  <a:gd name="connsiteX0" fmla="*/ 70196 w 70196"/>
                  <a:gd name="connsiteY0" fmla="*/ 0 h 221673"/>
                  <a:gd name="connsiteX1" fmla="*/ 14778 w 70196"/>
                  <a:gd name="connsiteY1" fmla="*/ 55418 h 221673"/>
                  <a:gd name="connsiteX2" fmla="*/ 70196 w 70196"/>
                  <a:gd name="connsiteY2" fmla="*/ 138546 h 221673"/>
                  <a:gd name="connsiteX3" fmla="*/ 42487 w 70196"/>
                  <a:gd name="connsiteY3" fmla="*/ 221673 h 22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96" h="221673">
                    <a:moveTo>
                      <a:pt x="70196" y="0"/>
                    </a:moveTo>
                    <a:cubicBezTo>
                      <a:pt x="48029" y="7389"/>
                      <a:pt x="0" y="11084"/>
                      <a:pt x="14778" y="55418"/>
                    </a:cubicBezTo>
                    <a:cubicBezTo>
                      <a:pt x="25309" y="87011"/>
                      <a:pt x="70196" y="138546"/>
                      <a:pt x="70196" y="138546"/>
                    </a:cubicBezTo>
                    <a:lnTo>
                      <a:pt x="42487" y="221673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5286380" y="2143116"/>
                <a:ext cx="70196" cy="221673"/>
              </a:xfrm>
              <a:custGeom>
                <a:avLst/>
                <a:gdLst>
                  <a:gd name="connsiteX0" fmla="*/ 70196 w 70196"/>
                  <a:gd name="connsiteY0" fmla="*/ 0 h 221673"/>
                  <a:gd name="connsiteX1" fmla="*/ 14778 w 70196"/>
                  <a:gd name="connsiteY1" fmla="*/ 55418 h 221673"/>
                  <a:gd name="connsiteX2" fmla="*/ 70196 w 70196"/>
                  <a:gd name="connsiteY2" fmla="*/ 138546 h 221673"/>
                  <a:gd name="connsiteX3" fmla="*/ 42487 w 70196"/>
                  <a:gd name="connsiteY3" fmla="*/ 221673 h 22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96" h="221673">
                    <a:moveTo>
                      <a:pt x="70196" y="0"/>
                    </a:moveTo>
                    <a:cubicBezTo>
                      <a:pt x="48029" y="7389"/>
                      <a:pt x="0" y="11084"/>
                      <a:pt x="14778" y="55418"/>
                    </a:cubicBezTo>
                    <a:cubicBezTo>
                      <a:pt x="25309" y="87011"/>
                      <a:pt x="70196" y="138546"/>
                      <a:pt x="70196" y="138546"/>
                    </a:cubicBezTo>
                    <a:lnTo>
                      <a:pt x="42487" y="221673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5786446" y="2214554"/>
                <a:ext cx="70196" cy="221673"/>
              </a:xfrm>
              <a:custGeom>
                <a:avLst/>
                <a:gdLst>
                  <a:gd name="connsiteX0" fmla="*/ 70196 w 70196"/>
                  <a:gd name="connsiteY0" fmla="*/ 0 h 221673"/>
                  <a:gd name="connsiteX1" fmla="*/ 14778 w 70196"/>
                  <a:gd name="connsiteY1" fmla="*/ 55418 h 221673"/>
                  <a:gd name="connsiteX2" fmla="*/ 70196 w 70196"/>
                  <a:gd name="connsiteY2" fmla="*/ 138546 h 221673"/>
                  <a:gd name="connsiteX3" fmla="*/ 42487 w 70196"/>
                  <a:gd name="connsiteY3" fmla="*/ 221673 h 22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96" h="221673">
                    <a:moveTo>
                      <a:pt x="70196" y="0"/>
                    </a:moveTo>
                    <a:cubicBezTo>
                      <a:pt x="48029" y="7389"/>
                      <a:pt x="0" y="11084"/>
                      <a:pt x="14778" y="55418"/>
                    </a:cubicBezTo>
                    <a:cubicBezTo>
                      <a:pt x="25309" y="87011"/>
                      <a:pt x="70196" y="138546"/>
                      <a:pt x="70196" y="138546"/>
                    </a:cubicBezTo>
                    <a:lnTo>
                      <a:pt x="42487" y="221673"/>
                    </a:ln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1" name="Группа 120"/>
            <p:cNvGrpSpPr/>
            <p:nvPr/>
          </p:nvGrpSpPr>
          <p:grpSpPr>
            <a:xfrm rot="10800000">
              <a:off x="3286116" y="4286256"/>
              <a:ext cx="1000132" cy="936053"/>
              <a:chOff x="4857752" y="1500174"/>
              <a:chExt cx="1000132" cy="936053"/>
            </a:xfrm>
          </p:grpSpPr>
          <p:sp>
            <p:nvSpPr>
              <p:cNvPr id="122" name="Равнобедренный треугольник 121"/>
              <p:cNvSpPr/>
              <p:nvPr/>
            </p:nvSpPr>
            <p:spPr>
              <a:xfrm>
                <a:off x="4857752" y="1500174"/>
                <a:ext cx="1000132" cy="642942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4875877" y="2189018"/>
                <a:ext cx="70196" cy="221673"/>
              </a:xfrm>
              <a:custGeom>
                <a:avLst/>
                <a:gdLst>
                  <a:gd name="connsiteX0" fmla="*/ 70196 w 70196"/>
                  <a:gd name="connsiteY0" fmla="*/ 0 h 221673"/>
                  <a:gd name="connsiteX1" fmla="*/ 14778 w 70196"/>
                  <a:gd name="connsiteY1" fmla="*/ 55418 h 221673"/>
                  <a:gd name="connsiteX2" fmla="*/ 70196 w 70196"/>
                  <a:gd name="connsiteY2" fmla="*/ 138546 h 221673"/>
                  <a:gd name="connsiteX3" fmla="*/ 42487 w 70196"/>
                  <a:gd name="connsiteY3" fmla="*/ 221673 h 22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96" h="221673">
                    <a:moveTo>
                      <a:pt x="70196" y="0"/>
                    </a:moveTo>
                    <a:cubicBezTo>
                      <a:pt x="48029" y="7389"/>
                      <a:pt x="0" y="11084"/>
                      <a:pt x="14778" y="55418"/>
                    </a:cubicBezTo>
                    <a:cubicBezTo>
                      <a:pt x="25309" y="87011"/>
                      <a:pt x="70196" y="138546"/>
                      <a:pt x="70196" y="138546"/>
                    </a:cubicBezTo>
                    <a:lnTo>
                      <a:pt x="42487" y="221673"/>
                    </a:lnTo>
                  </a:path>
                </a:pathLst>
              </a:custGeom>
              <a:ln w="571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5286380" y="2143116"/>
                <a:ext cx="70196" cy="221673"/>
              </a:xfrm>
              <a:custGeom>
                <a:avLst/>
                <a:gdLst>
                  <a:gd name="connsiteX0" fmla="*/ 70196 w 70196"/>
                  <a:gd name="connsiteY0" fmla="*/ 0 h 221673"/>
                  <a:gd name="connsiteX1" fmla="*/ 14778 w 70196"/>
                  <a:gd name="connsiteY1" fmla="*/ 55418 h 221673"/>
                  <a:gd name="connsiteX2" fmla="*/ 70196 w 70196"/>
                  <a:gd name="connsiteY2" fmla="*/ 138546 h 221673"/>
                  <a:gd name="connsiteX3" fmla="*/ 42487 w 70196"/>
                  <a:gd name="connsiteY3" fmla="*/ 221673 h 22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96" h="221673">
                    <a:moveTo>
                      <a:pt x="70196" y="0"/>
                    </a:moveTo>
                    <a:cubicBezTo>
                      <a:pt x="48029" y="7389"/>
                      <a:pt x="0" y="11084"/>
                      <a:pt x="14778" y="55418"/>
                    </a:cubicBezTo>
                    <a:cubicBezTo>
                      <a:pt x="25309" y="87011"/>
                      <a:pt x="70196" y="138546"/>
                      <a:pt x="70196" y="138546"/>
                    </a:cubicBezTo>
                    <a:lnTo>
                      <a:pt x="42487" y="221673"/>
                    </a:lnTo>
                  </a:path>
                </a:pathLst>
              </a:custGeom>
              <a:ln w="571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5786446" y="2214554"/>
                <a:ext cx="70196" cy="221673"/>
              </a:xfrm>
              <a:custGeom>
                <a:avLst/>
                <a:gdLst>
                  <a:gd name="connsiteX0" fmla="*/ 70196 w 70196"/>
                  <a:gd name="connsiteY0" fmla="*/ 0 h 221673"/>
                  <a:gd name="connsiteX1" fmla="*/ 14778 w 70196"/>
                  <a:gd name="connsiteY1" fmla="*/ 55418 h 221673"/>
                  <a:gd name="connsiteX2" fmla="*/ 70196 w 70196"/>
                  <a:gd name="connsiteY2" fmla="*/ 138546 h 221673"/>
                  <a:gd name="connsiteX3" fmla="*/ 42487 w 70196"/>
                  <a:gd name="connsiteY3" fmla="*/ 221673 h 221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96" h="221673">
                    <a:moveTo>
                      <a:pt x="70196" y="0"/>
                    </a:moveTo>
                    <a:cubicBezTo>
                      <a:pt x="48029" y="7389"/>
                      <a:pt x="0" y="11084"/>
                      <a:pt x="14778" y="55418"/>
                    </a:cubicBezTo>
                    <a:cubicBezTo>
                      <a:pt x="25309" y="87011"/>
                      <a:pt x="70196" y="138546"/>
                      <a:pt x="70196" y="138546"/>
                    </a:cubicBezTo>
                    <a:lnTo>
                      <a:pt x="42487" y="221673"/>
                    </a:lnTo>
                  </a:path>
                </a:pathLst>
              </a:custGeom>
              <a:ln w="57150">
                <a:solidFill>
                  <a:srgbClr val="6633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6" name="Фигура, имеющая форму буквы L 125"/>
            <p:cNvSpPr/>
            <p:nvPr/>
          </p:nvSpPr>
          <p:spPr>
            <a:xfrm rot="18898804">
              <a:off x="365807" y="4277812"/>
              <a:ext cx="697082" cy="717312"/>
            </a:xfrm>
            <a:prstGeom prst="corner">
              <a:avLst/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Фигура, имеющая форму буквы L 126"/>
            <p:cNvSpPr/>
            <p:nvPr/>
          </p:nvSpPr>
          <p:spPr>
            <a:xfrm rot="8278138">
              <a:off x="7931300" y="1860744"/>
              <a:ext cx="707195" cy="703597"/>
            </a:xfrm>
            <a:prstGeom prst="corner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Знак запрета 127"/>
            <p:cNvSpPr/>
            <p:nvPr/>
          </p:nvSpPr>
          <p:spPr>
            <a:xfrm>
              <a:off x="6429388" y="1714488"/>
              <a:ext cx="785818" cy="642942"/>
            </a:xfrm>
            <a:prstGeom prst="noSmoking">
              <a:avLst/>
            </a:pr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9" name="Знак запрета 128"/>
            <p:cNvSpPr/>
            <p:nvPr/>
          </p:nvSpPr>
          <p:spPr>
            <a:xfrm>
              <a:off x="1857356" y="4429132"/>
              <a:ext cx="785818" cy="642942"/>
            </a:xfrm>
            <a:prstGeom prst="noSmoking">
              <a:avLst/>
            </a:prstGeom>
            <a:blipFill>
              <a:blip r:embed="rId10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0" name="4-конечная звезда 129"/>
            <p:cNvSpPr/>
            <p:nvPr/>
          </p:nvSpPr>
          <p:spPr>
            <a:xfrm>
              <a:off x="357158" y="3000372"/>
              <a:ext cx="857256" cy="857256"/>
            </a:xfrm>
            <a:prstGeom prst="star4">
              <a:avLst/>
            </a:prstGeom>
            <a:gradFill flip="none" rotWithShape="1">
              <a:gsLst>
                <a:gs pos="0">
                  <a:srgbClr val="FF3399">
                    <a:shade val="30000"/>
                    <a:satMod val="115000"/>
                  </a:srgbClr>
                </a:gs>
                <a:gs pos="50000">
                  <a:srgbClr val="FF3399">
                    <a:shade val="67500"/>
                    <a:satMod val="115000"/>
                  </a:srgbClr>
                </a:gs>
                <a:gs pos="100000">
                  <a:srgbClr val="FF3399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7-конечная звезда 130"/>
            <p:cNvSpPr/>
            <p:nvPr/>
          </p:nvSpPr>
          <p:spPr>
            <a:xfrm>
              <a:off x="7929586" y="3000372"/>
              <a:ext cx="928694" cy="785818"/>
            </a:xfrm>
            <a:prstGeom prst="star7">
              <a:avLst/>
            </a:prstGeom>
            <a:gradFill flip="none" rotWithShape="1">
              <a:gsLst>
                <a:gs pos="0">
                  <a:srgbClr val="FF99FF">
                    <a:shade val="30000"/>
                    <a:satMod val="115000"/>
                  </a:srgbClr>
                </a:gs>
                <a:gs pos="50000">
                  <a:srgbClr val="FF99FF">
                    <a:shade val="67500"/>
                    <a:satMod val="115000"/>
                  </a:srgbClr>
                </a:gs>
                <a:gs pos="100000">
                  <a:srgbClr val="FF99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8" name="Группа 137"/>
            <p:cNvGrpSpPr/>
            <p:nvPr/>
          </p:nvGrpSpPr>
          <p:grpSpPr>
            <a:xfrm>
              <a:off x="1807268" y="2965813"/>
              <a:ext cx="714380" cy="1008053"/>
              <a:chOff x="1807268" y="2965813"/>
              <a:chExt cx="714380" cy="1008053"/>
            </a:xfrm>
          </p:grpSpPr>
          <p:sp>
            <p:nvSpPr>
              <p:cNvPr id="132" name="Хорда 131"/>
              <p:cNvSpPr/>
              <p:nvPr/>
            </p:nvSpPr>
            <p:spPr>
              <a:xfrm rot="6686395">
                <a:off x="1842987" y="2930094"/>
                <a:ext cx="642942" cy="714380"/>
              </a:xfrm>
              <a:prstGeom prst="chor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3" name="Диагональная полоса 132"/>
              <p:cNvSpPr/>
              <p:nvPr/>
            </p:nvSpPr>
            <p:spPr>
              <a:xfrm rot="6906679">
                <a:off x="1886517" y="3649659"/>
                <a:ext cx="453502" cy="194912"/>
              </a:xfrm>
              <a:prstGeom prst="diagStripe">
                <a:avLst/>
              </a:prstGeom>
              <a:solidFill>
                <a:schemeClr val="accent5">
                  <a:lumMod val="5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7" name="Группа 136"/>
            <p:cNvGrpSpPr/>
            <p:nvPr/>
          </p:nvGrpSpPr>
          <p:grpSpPr>
            <a:xfrm>
              <a:off x="6429388" y="2928934"/>
              <a:ext cx="857256" cy="785818"/>
              <a:chOff x="6429388" y="2928934"/>
              <a:chExt cx="857256" cy="785818"/>
            </a:xfrm>
          </p:grpSpPr>
          <p:sp>
            <p:nvSpPr>
              <p:cNvPr id="134" name="Капля 133"/>
              <p:cNvSpPr/>
              <p:nvPr/>
            </p:nvSpPr>
            <p:spPr>
              <a:xfrm>
                <a:off x="6429388" y="3429000"/>
                <a:ext cx="142876" cy="285752"/>
              </a:xfrm>
              <a:prstGeom prst="teardrop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Капля 134"/>
              <p:cNvSpPr/>
              <p:nvPr/>
            </p:nvSpPr>
            <p:spPr>
              <a:xfrm>
                <a:off x="7072330" y="3429000"/>
                <a:ext cx="142876" cy="285752"/>
              </a:xfrm>
              <a:prstGeom prst="teardrop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равильный пятиугольник 135"/>
              <p:cNvSpPr/>
              <p:nvPr/>
            </p:nvSpPr>
            <p:spPr>
              <a:xfrm>
                <a:off x="6429388" y="2928934"/>
                <a:ext cx="857256" cy="428628"/>
              </a:xfrm>
              <a:prstGeom prst="pentagon">
                <a:avLst/>
              </a:prstGeom>
              <a:blipFill>
                <a:blip r:embed="rId8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0" name="Прямоугольник 139"/>
          <p:cNvSpPr/>
          <p:nvPr/>
        </p:nvSpPr>
        <p:spPr>
          <a:xfrm>
            <a:off x="428596" y="2214554"/>
            <a:ext cx="835517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Поле Чудес</a:t>
            </a:r>
            <a:endParaRPr lang="ru-RU" sz="15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28596" y="2285992"/>
            <a:ext cx="835517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Поле Чудес</a:t>
            </a:r>
            <a:endParaRPr lang="ru-RU" sz="15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85720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142976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000232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857488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14744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93" name="Вертикальный свиток 92"/>
          <p:cNvSpPr/>
          <p:nvPr/>
        </p:nvSpPr>
        <p:spPr>
          <a:xfrm>
            <a:off x="6143636" y="1214422"/>
            <a:ext cx="3000364" cy="3006666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Этим словом древние Римляне называли Сириус – самую яркую звезду в созвездии Большого Пса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28575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142976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00023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714744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18478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Стрелка вправо с вырезом 24">
            <a:hlinkClick r:id="rId4" action="ppaction://hlinksldjump"/>
          </p:cNvPr>
          <p:cNvSpPr/>
          <p:nvPr/>
        </p:nvSpPr>
        <p:spPr>
          <a:xfrm>
            <a:off x="7643834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15074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3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5"/>
          <p:cNvGrpSpPr/>
          <p:nvPr/>
        </p:nvGrpSpPr>
        <p:grpSpPr>
          <a:xfrm>
            <a:off x="0" y="1928802"/>
            <a:ext cx="5000628" cy="4929198"/>
            <a:chOff x="0" y="1928802"/>
            <a:chExt cx="5000628" cy="4929198"/>
          </a:xfrm>
        </p:grpSpPr>
        <p:grpSp>
          <p:nvGrpSpPr>
            <p:cNvPr id="3" name="Группа 63"/>
            <p:cNvGrpSpPr/>
            <p:nvPr/>
          </p:nvGrpSpPr>
          <p:grpSpPr>
            <a:xfrm>
              <a:off x="0" y="1928802"/>
              <a:ext cx="5000628" cy="4929198"/>
              <a:chOff x="0" y="1928802"/>
              <a:chExt cx="5000628" cy="4929198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1928802"/>
                <a:ext cx="5000628" cy="492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TextBox 58"/>
              <p:cNvSpPr txBox="1"/>
              <p:nvPr/>
            </p:nvSpPr>
            <p:spPr>
              <a:xfrm rot="17268647">
                <a:off x="239424" y="3407781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X2</a:t>
                </a:r>
                <a:endParaRPr lang="ru-RU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974632">
                <a:off x="2892033" y="2255643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250</a:t>
                </a:r>
                <a:endParaRPr lang="ru-RU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204803">
                <a:off x="1252502" y="2297336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200</a:t>
                </a:r>
                <a:endParaRPr lang="ru-RU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4378775">
                <a:off x="233045" y="5064847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150</a:t>
                </a:r>
                <a:endParaRPr lang="ru-RU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2258119">
                <a:off x="1174424" y="6096585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</a:t>
                </a:r>
                <a:endParaRPr lang="ru-RU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 rot="9828163">
              <a:off x="2891985" y="611300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50</a:t>
              </a:r>
              <a:endParaRPr lang="ru-RU" dirty="0"/>
            </a:p>
          </p:txBody>
        </p:sp>
        <p:sp>
          <p:nvSpPr>
            <p:cNvPr id="74" name="TextBox 73"/>
            <p:cNvSpPr txBox="1"/>
            <p:nvPr/>
          </p:nvSpPr>
          <p:spPr>
            <a:xfrm rot="6806310">
              <a:off x="3949310" y="5066107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100</a:t>
              </a:r>
              <a:endParaRPr lang="ru-RU" dirty="0"/>
            </a:p>
          </p:txBody>
        </p:sp>
        <p:sp>
          <p:nvSpPr>
            <p:cNvPr id="75" name="TextBox 74"/>
            <p:cNvSpPr txBox="1"/>
            <p:nvPr/>
          </p:nvSpPr>
          <p:spPr>
            <a:xfrm rot="3672314">
              <a:off x="4011597" y="342316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+</a:t>
              </a:r>
              <a:endParaRPr lang="ru-RU" dirty="0"/>
            </a:p>
          </p:txBody>
        </p:sp>
      </p:grpSp>
      <p:sp>
        <p:nvSpPr>
          <p:cNvPr id="77" name="Стрелка вправо с вырезом 76"/>
          <p:cNvSpPr/>
          <p:nvPr/>
        </p:nvSpPr>
        <p:spPr>
          <a:xfrm rot="10800000">
            <a:off x="4643438" y="4572008"/>
            <a:ext cx="1714512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78213" y="1259468"/>
            <a:ext cx="22302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 тройка игроков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Стрелка вправо с вырезом 38">
            <a:hlinkClick r:id="rId6" action="ppaction://hlinksldjump"/>
          </p:cNvPr>
          <p:cNvSpPr/>
          <p:nvPr/>
        </p:nvSpPr>
        <p:spPr>
          <a:xfrm rot="10800000">
            <a:off x="4857752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286380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hlinkClick r:id="rId6" action="ppaction://hlinksldjump"/>
              </a:rPr>
              <a:t>Выйти из игры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6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Если духом не упал,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Начинаем мы </a:t>
            </a:r>
            <a:r>
              <a:rPr lang="ru-RU" sz="5400" b="1" i="1" dirty="0" smtClean="0">
                <a:solidFill>
                  <a:srgbClr val="FF0000"/>
                </a:solidFill>
                <a:latin typeface="Arial Narrow" pitchFamily="34" charset="0"/>
              </a:rPr>
              <a:t>финал</a:t>
            </a: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!</a:t>
            </a:r>
            <a:endParaRPr lang="ru-RU" sz="4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16" y="2996952"/>
            <a:ext cx="1975968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33872" y="-12868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Поле Чудес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3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85720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142976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000232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857488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</a:t>
            </a:r>
            <a:endParaRPr lang="ru-RU" sz="4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14744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93" name="Вертикальный свиток 92"/>
          <p:cNvSpPr/>
          <p:nvPr/>
        </p:nvSpPr>
        <p:spPr>
          <a:xfrm>
            <a:off x="6143636" y="1214422"/>
            <a:ext cx="3000364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Учёный человек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28575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142976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00023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714744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18478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Стрелка вправо с вырезом 24">
            <a:hlinkClick r:id="rId4" action="ppaction://hlinksldjump"/>
          </p:cNvPr>
          <p:cNvSpPr/>
          <p:nvPr/>
        </p:nvSpPr>
        <p:spPr>
          <a:xfrm>
            <a:off x="7643834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15074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072330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3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143768" y="33265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5"/>
          <p:cNvGrpSpPr/>
          <p:nvPr/>
        </p:nvGrpSpPr>
        <p:grpSpPr>
          <a:xfrm>
            <a:off x="0" y="1928802"/>
            <a:ext cx="5000628" cy="4929198"/>
            <a:chOff x="0" y="1928802"/>
            <a:chExt cx="5000628" cy="4929198"/>
          </a:xfrm>
        </p:grpSpPr>
        <p:grpSp>
          <p:nvGrpSpPr>
            <p:cNvPr id="3" name="Группа 63"/>
            <p:cNvGrpSpPr/>
            <p:nvPr/>
          </p:nvGrpSpPr>
          <p:grpSpPr>
            <a:xfrm>
              <a:off x="0" y="1928802"/>
              <a:ext cx="5000628" cy="4929198"/>
              <a:chOff x="0" y="1928802"/>
              <a:chExt cx="5000628" cy="4929198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1928802"/>
                <a:ext cx="5000628" cy="492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TextBox 58"/>
              <p:cNvSpPr txBox="1"/>
              <p:nvPr/>
            </p:nvSpPr>
            <p:spPr>
              <a:xfrm rot="17268647">
                <a:off x="239424" y="3407781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100</a:t>
                </a:r>
                <a:endParaRPr lang="ru-RU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974632">
                <a:off x="2892033" y="2255643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</a:t>
                </a:r>
                <a:endParaRPr lang="ru-RU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204803">
                <a:off x="1252502" y="2297336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50</a:t>
                </a:r>
                <a:endParaRPr lang="ru-RU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4378775">
                <a:off x="233045" y="5064847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+</a:t>
                </a:r>
                <a:endParaRPr lang="ru-RU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2258119">
                <a:off x="1174424" y="6096585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250</a:t>
                </a:r>
                <a:endParaRPr lang="ru-RU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 rot="9828163">
              <a:off x="2891985" y="611300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Wingdings" pitchFamily="2" charset="2"/>
                </a:rPr>
                <a:t>200</a:t>
              </a:r>
              <a:endParaRPr lang="ru-RU" dirty="0"/>
            </a:p>
          </p:txBody>
        </p:sp>
        <p:sp>
          <p:nvSpPr>
            <p:cNvPr id="74" name="TextBox 73"/>
            <p:cNvSpPr txBox="1"/>
            <p:nvPr/>
          </p:nvSpPr>
          <p:spPr>
            <a:xfrm rot="6806310">
              <a:off x="3949310" y="5066107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Wingdings" pitchFamily="2" charset="2"/>
                </a:rPr>
                <a:t>X2</a:t>
              </a:r>
              <a:endParaRPr lang="ru-RU" dirty="0"/>
            </a:p>
          </p:txBody>
        </p:sp>
        <p:sp>
          <p:nvSpPr>
            <p:cNvPr id="75" name="TextBox 74"/>
            <p:cNvSpPr txBox="1"/>
            <p:nvPr/>
          </p:nvSpPr>
          <p:spPr>
            <a:xfrm rot="3672314">
              <a:off x="4011597" y="342316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ym typeface="Wingdings" pitchFamily="2" charset="2"/>
                </a:rPr>
                <a:t>150</a:t>
              </a:r>
              <a:endParaRPr lang="ru-RU" dirty="0"/>
            </a:p>
          </p:txBody>
        </p:sp>
      </p:grpSp>
      <p:sp>
        <p:nvSpPr>
          <p:cNvPr id="77" name="Стрелка вправо с вырезом 76"/>
          <p:cNvSpPr/>
          <p:nvPr/>
        </p:nvSpPr>
        <p:spPr>
          <a:xfrm rot="10800000">
            <a:off x="4643438" y="4572008"/>
            <a:ext cx="1714512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66615" y="1167135"/>
            <a:ext cx="12218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Финал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Стрелка вправо с вырезом 38">
            <a:hlinkClick r:id="rId6" action="ppaction://hlinksldjump"/>
          </p:cNvPr>
          <p:cNvSpPr/>
          <p:nvPr/>
        </p:nvSpPr>
        <p:spPr>
          <a:xfrm rot="10800000">
            <a:off x="4857752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286380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hlinkClick r:id="rId6" action="ppaction://hlinksldjump"/>
              </a:rPr>
              <a:t>Выйти из игры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6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85720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142976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Ч</a:t>
            </a:r>
            <a:endParaRPr lang="ru-RU" sz="4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000232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857488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14744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93" name="Вертикальный свиток 92"/>
          <p:cNvSpPr/>
          <p:nvPr/>
        </p:nvSpPr>
        <p:spPr>
          <a:xfrm>
            <a:off x="6143636" y="1214422"/>
            <a:ext cx="3000364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Слово, близкое по значению к слову «наставник»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28575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142976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00023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714744" y="2663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18478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Стрелка вправо с вырезом 24">
            <a:hlinkClick r:id="rId4" action="ppaction://hlinksldjump"/>
          </p:cNvPr>
          <p:cNvSpPr/>
          <p:nvPr/>
        </p:nvSpPr>
        <p:spPr>
          <a:xfrm>
            <a:off x="7643834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hlinkClick r:id="rId4" action="ppaction://hlinksldjump"/>
              </a:rPr>
              <a:t>Закончить игру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Ь</a:t>
            </a:r>
            <a:endParaRPr lang="ru-RU" sz="4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3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15140" y="1500174"/>
            <a:ext cx="18582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Суперигра</a:t>
            </a:r>
            <a:endParaRPr lang="ru-RU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0" y="1785926"/>
            <a:ext cx="5929322" cy="2071702"/>
          </a:xfrm>
          <a:prstGeom prst="wedgeEllipseCallout">
            <a:avLst>
              <a:gd name="adj1" fmla="val 63068"/>
              <a:gd name="adj2" fmla="val 112726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этом слове </a:t>
            </a:r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</a:rPr>
              <a:t> букв.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 можете назвать </a:t>
            </a:r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0" name="Picture 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86256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18" y="4286256"/>
            <a:ext cx="107157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6-конечная звезда 41"/>
          <p:cNvSpPr/>
          <p:nvPr/>
        </p:nvSpPr>
        <p:spPr>
          <a:xfrm>
            <a:off x="3714744" y="6286520"/>
            <a:ext cx="714380" cy="57148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6-конечная звезда 42"/>
          <p:cNvSpPr/>
          <p:nvPr/>
        </p:nvSpPr>
        <p:spPr>
          <a:xfrm>
            <a:off x="1928794" y="6286520"/>
            <a:ext cx="714380" cy="57148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31" grpId="0" animBg="1"/>
      <p:bldP spid="32" grpId="0" animBg="1"/>
      <p:bldP spid="39" grpId="0" animBg="1"/>
      <p:bldP spid="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1928802"/>
            <a:ext cx="437491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Спасибо!</a:t>
            </a:r>
          </a:p>
        </p:txBody>
      </p:sp>
      <p:pic>
        <p:nvPicPr>
          <p:cNvPr id="23557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494266"/>
            <a:ext cx="1752600" cy="1419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68960"/>
            <a:ext cx="5715000" cy="3486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" name="Схема 112"/>
          <p:cNvGraphicFramePr/>
          <p:nvPr>
            <p:extLst>
              <p:ext uri="{D42A27DB-BD31-4B8C-83A1-F6EECF244321}">
                <p14:modId xmlns:p14="http://schemas.microsoft.com/office/powerpoint/2010/main" val="89138255"/>
              </p:ext>
            </p:extLst>
          </p:nvPr>
        </p:nvGraphicFramePr>
        <p:xfrm>
          <a:off x="0" y="285728"/>
          <a:ext cx="5857884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1500174"/>
            <a:ext cx="17144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72330" y="4000504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9" name="Выноска со стрелкой вправо 228"/>
          <p:cNvSpPr/>
          <p:nvPr/>
        </p:nvSpPr>
        <p:spPr>
          <a:xfrm>
            <a:off x="5857884" y="357166"/>
            <a:ext cx="1143008" cy="857256"/>
          </a:xfrm>
          <a:prstGeom prst="rightArrowCallou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Выноска со стрелкой вправо 229"/>
          <p:cNvSpPr/>
          <p:nvPr/>
        </p:nvSpPr>
        <p:spPr>
          <a:xfrm>
            <a:off x="5857884" y="1571612"/>
            <a:ext cx="1143008" cy="857256"/>
          </a:xfrm>
          <a:prstGeom prst="rightArrowCallou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Выноска со стрелкой вправо 230"/>
          <p:cNvSpPr/>
          <p:nvPr/>
        </p:nvSpPr>
        <p:spPr>
          <a:xfrm>
            <a:off x="5857884" y="2928934"/>
            <a:ext cx="1143008" cy="857256"/>
          </a:xfrm>
          <a:prstGeom prst="rightArrowCallou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Выноска со стрелкой вправо 231"/>
          <p:cNvSpPr/>
          <p:nvPr/>
        </p:nvSpPr>
        <p:spPr>
          <a:xfrm>
            <a:off x="5857884" y="5500702"/>
            <a:ext cx="1143008" cy="857256"/>
          </a:xfrm>
          <a:prstGeom prst="rightArrowCallou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Выноска со стрелкой вправо 234"/>
          <p:cNvSpPr/>
          <p:nvPr/>
        </p:nvSpPr>
        <p:spPr>
          <a:xfrm>
            <a:off x="5857884" y="4143380"/>
            <a:ext cx="1143008" cy="857256"/>
          </a:xfrm>
          <a:prstGeom prst="rightArrowCallout">
            <a:avLst/>
          </a:prstGeom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2714620"/>
            <a:ext cx="1643074" cy="10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52" y="188640"/>
            <a:ext cx="1692000" cy="1296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5285093"/>
            <a:ext cx="1749954" cy="131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31" grpId="0" animBg="1"/>
      <p:bldP spid="232" grpId="0" animBg="1"/>
      <p:bldP spid="2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214688" y="1772816"/>
            <a:ext cx="52863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Приказчикова Нина Николаевна</a:t>
            </a:r>
          </a:p>
          <a:p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МБСКОУ СКО ШИ </a:t>
            </a:r>
            <a:r>
              <a:rPr lang="en-US" sz="2800" dirty="0" smtClean="0">
                <a:latin typeface="Arial Narrow" pitchFamily="34" charset="0"/>
                <a:cs typeface="Times New Roman" pitchFamily="18" charset="0"/>
              </a:rPr>
              <a:t>VIII </a:t>
            </a: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вида</a:t>
            </a:r>
          </a:p>
          <a:p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Шатурского муниципального района Московской области</a:t>
            </a:r>
            <a:endParaRPr lang="ru-RU" sz="28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102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00625"/>
            <a:ext cx="857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42910" y="214290"/>
            <a:ext cx="78320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Сведения об авторе игры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7224" y="4143380"/>
            <a:ext cx="1498579" cy="7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трелка вправо с вырезом 13">
            <a:hlinkClick r:id="rId4" action="ppaction://hlinksldjump"/>
          </p:cNvPr>
          <p:cNvSpPr/>
          <p:nvPr/>
        </p:nvSpPr>
        <p:spPr>
          <a:xfrm>
            <a:off x="7572396" y="6286520"/>
            <a:ext cx="1571604" cy="5714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Назад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71563" y="5157192"/>
            <a:ext cx="2708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ninochka1966@mail.ru</a:t>
            </a:r>
            <a:endParaRPr lang="ru-RU" sz="2000" dirty="0">
              <a:latin typeface="Arial Narrow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2" t="18677" r="34361" b="10131"/>
          <a:stretch/>
        </p:blipFill>
        <p:spPr>
          <a:xfrm>
            <a:off x="658040" y="1364528"/>
            <a:ext cx="2396403" cy="35476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0"/>
            <a:ext cx="6329378" cy="987552"/>
          </a:xfrm>
        </p:spPr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642918"/>
            <a:ext cx="5857884" cy="192882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                С помощью барабана выберите сектор, на котором расположены указатели: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7147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Если игрок назвал правильно букву, то он зарабатывает указанное количество баллов и может продолжить вращать барабан или назвать слово.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30" y="5143512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/>
              <a:t>Буквы открываются с помощью щелчка в окошке с загаданным словом.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61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Если игрок назвал букву неправильно, то очки к его счёту  не прибавляются, а право хода переходит к следующему игроку.</a:t>
            </a:r>
          </a:p>
          <a:p>
            <a:pPr lvl="0" algn="ctr"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0" y="500042"/>
            <a:ext cx="3428992" cy="3357586"/>
            <a:chOff x="0" y="1928802"/>
            <a:chExt cx="5000628" cy="4929198"/>
          </a:xfrm>
        </p:grpSpPr>
        <p:grpSp>
          <p:nvGrpSpPr>
            <p:cNvPr id="8" name="Группа 63"/>
            <p:cNvGrpSpPr/>
            <p:nvPr/>
          </p:nvGrpSpPr>
          <p:grpSpPr>
            <a:xfrm>
              <a:off x="0" y="1928802"/>
              <a:ext cx="5000628" cy="4929198"/>
              <a:chOff x="0" y="1928802"/>
              <a:chExt cx="5000628" cy="4929198"/>
            </a:xfrm>
          </p:grpSpPr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1928802"/>
                <a:ext cx="5000628" cy="492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 rot="17268647">
                <a:off x="208904" y="3325815"/>
                <a:ext cx="954663" cy="45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ym typeface="Wingdings" pitchFamily="2" charset="2"/>
                  </a:rPr>
                  <a:t></a:t>
                </a:r>
                <a:endParaRPr lang="ru-RU" sz="16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974632">
                <a:off x="2887012" y="2247291"/>
                <a:ext cx="1287826" cy="49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ym typeface="Wingdings" pitchFamily="2" charset="2"/>
                  </a:rPr>
                  <a:t>200</a:t>
                </a:r>
                <a:endParaRPr lang="ru-RU" sz="16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0204803">
                <a:off x="1259589" y="2227773"/>
                <a:ext cx="1065590" cy="49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>
                    <a:sym typeface="Wingdings" pitchFamily="2" charset="2"/>
                  </a:rPr>
                  <a:t>Х2</a:t>
                </a:r>
                <a:endParaRPr lang="ru-RU" sz="1600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4378775">
                <a:off x="156701" y="4995571"/>
                <a:ext cx="1296844" cy="45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50</a:t>
                </a:r>
                <a:endParaRPr lang="ru-RU" sz="16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2258119">
                <a:off x="1183368" y="6044842"/>
                <a:ext cx="1138442" cy="49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b="1" dirty="0" smtClean="0"/>
                  <a:t>100</a:t>
                </a:r>
                <a:endParaRPr lang="ru-RU" sz="16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9828163">
              <a:off x="2833815" y="5791682"/>
              <a:ext cx="857258" cy="497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ym typeface="Wingdings" pitchFamily="2" charset="2"/>
                </a:rPr>
                <a:t>+</a:t>
              </a:r>
              <a:endParaRPr lang="ru-RU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6806310">
              <a:off x="3708846" y="5191397"/>
              <a:ext cx="1224555" cy="45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ym typeface="Wingdings" pitchFamily="2" charset="2"/>
                </a:rPr>
                <a:t>150</a:t>
              </a:r>
              <a:endParaRPr lang="ru-RU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3672314">
              <a:off x="3624507" y="3149800"/>
              <a:ext cx="1402456" cy="455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ym typeface="Wingdings" pitchFamily="2" charset="2"/>
                </a:rPr>
                <a:t>250</a:t>
              </a:r>
              <a:endParaRPr lang="ru-RU" sz="1600" b="1" dirty="0"/>
            </a:p>
          </p:txBody>
        </p:sp>
      </p:grpSp>
      <p:sp>
        <p:nvSpPr>
          <p:cNvPr id="18" name="Стрелка вправо с вырезом 17">
            <a:hlinkClick r:id="rId3" action="ppaction://hlinksldjump"/>
          </p:cNvPr>
          <p:cNvSpPr/>
          <p:nvPr/>
        </p:nvSpPr>
        <p:spPr>
          <a:xfrm>
            <a:off x="7572396" y="6286520"/>
            <a:ext cx="1571604" cy="5714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Назад</a:t>
            </a:r>
            <a:endParaRPr lang="ru-RU" dirty="0"/>
          </a:p>
        </p:txBody>
      </p:sp>
      <p:sp>
        <p:nvSpPr>
          <p:cNvPr id="19" name="Стрелка влево 18"/>
          <p:cNvSpPr/>
          <p:nvPr/>
        </p:nvSpPr>
        <p:spPr>
          <a:xfrm>
            <a:off x="3286116" y="2714620"/>
            <a:ext cx="1285884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63002" y="2714620"/>
            <a:ext cx="4580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Количество набранных баллов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14876" y="2714620"/>
            <a:ext cx="2159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Переход хода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2714620"/>
            <a:ext cx="3621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Ваши очки удваиваются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2714620"/>
            <a:ext cx="3343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Открыть</a:t>
            </a:r>
            <a:r>
              <a:rPr lang="ru-RU" dirty="0" smtClean="0"/>
              <a:t> </a:t>
            </a:r>
            <a:r>
              <a:rPr lang="ru-RU" sz="2400" dirty="0" smtClean="0"/>
              <a:t>любую букву.</a:t>
            </a:r>
            <a:endParaRPr lang="ru-RU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15011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57256" y="615011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714512" y="615011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571768" y="615011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</a:t>
            </a:r>
            <a:endParaRPr lang="ru-RU" sz="4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429024" y="6150114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614362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57224" y="614362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14480" y="614362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71736" y="614362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357554" y="6143620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887302" y="6425330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3530509" y="6353892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2744692" y="6353893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1815997" y="6353892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172923" y="6425330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214818"/>
            <a:ext cx="49291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суперигре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того, чтобы появилась подсказка от Якубовича кликните на рамку с вопросом.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Вертикальный свиток 74"/>
          <p:cNvSpPr/>
          <p:nvPr/>
        </p:nvSpPr>
        <p:spPr>
          <a:xfrm>
            <a:off x="6143636" y="1928802"/>
            <a:ext cx="3000364" cy="200026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Зимой и летом одним цветом</a:t>
            </a:r>
            <a:endParaRPr lang="ru-RU" sz="2000" b="1" dirty="0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857628"/>
            <a:ext cx="184785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Овальная выноска 76"/>
          <p:cNvSpPr/>
          <p:nvPr/>
        </p:nvSpPr>
        <p:spPr>
          <a:xfrm>
            <a:off x="0" y="3357562"/>
            <a:ext cx="6429388" cy="981334"/>
          </a:xfrm>
          <a:prstGeom prst="wedgeEllipseCallout">
            <a:avLst>
              <a:gd name="adj1" fmla="val 55957"/>
              <a:gd name="adj2" fmla="val 135218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этом слове 4 буквы.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 можете назвать 2 буквы.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221" name="Объект 1"/>
          <p:cNvPicPr>
            <a:picLocks noChangeArrowheads="1"/>
          </p:cNvPicPr>
          <p:nvPr/>
        </p:nvPicPr>
        <p:blipFill>
          <a:blip r:embed="rId6" cstate="print"/>
          <a:srcRect t="-1144" r="-177" b="-1947"/>
          <a:stretch>
            <a:fillRect/>
          </a:stretch>
        </p:blipFill>
        <p:spPr bwMode="auto">
          <a:xfrm>
            <a:off x="7715272" y="4286256"/>
            <a:ext cx="365125" cy="342900"/>
          </a:xfrm>
          <a:prstGeom prst="rect">
            <a:avLst/>
          </a:prstGeom>
          <a:noFill/>
        </p:spPr>
      </p:pic>
      <p:pic>
        <p:nvPicPr>
          <p:cNvPr id="9220" name="Объект 2"/>
          <p:cNvPicPr>
            <a:picLocks noChangeArrowheads="1"/>
          </p:cNvPicPr>
          <p:nvPr/>
        </p:nvPicPr>
        <p:blipFill>
          <a:blip r:embed="rId7" cstate="print"/>
          <a:srcRect t="-1144" r="-177" b="-1947"/>
          <a:stretch>
            <a:fillRect/>
          </a:stretch>
        </p:blipFill>
        <p:spPr bwMode="auto">
          <a:xfrm>
            <a:off x="7786710" y="4786322"/>
            <a:ext cx="396875" cy="334963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371475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После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суперигры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если играющий  правильно назвал слово  необходимо щелкнуть на красную звездочку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85720" y="4643446"/>
            <a:ext cx="6406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сли не правильно -  на синюю звездочку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677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7245254" y="3353520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0" y="528638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857256" y="528638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714512" y="528638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571768" y="528638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535782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857224" y="535782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714480" y="535782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571736" y="5357826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887302" y="5639536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2744692" y="5568099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1815997" y="5568098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332926" flipH="1">
            <a:off x="172923" y="5639536"/>
            <a:ext cx="384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14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35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70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56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animClr clrSpc="rgb" dir="cw">
                                      <p:cBhvr>
                                        <p:cTn id="223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ECFF"/>
                                      </p:to>
                                    </p:animClr>
                                    <p:set>
                                      <p:cBhvr>
                                        <p:cTn id="224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43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500"/>
                            </p:stCondLst>
                            <p:childTnLst>
                              <p:par>
                                <p:cTn id="2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5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64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0"/>
                            </p:stCondLst>
                            <p:childTnLst>
                              <p:par>
                                <p:cTn id="2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5500"/>
                            </p:stCondLst>
                            <p:childTnLst>
                              <p:par>
                                <p:cTn id="28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28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6500"/>
                            </p:stCondLst>
                            <p:childTnLst>
                              <p:par>
                                <p:cTn id="2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6500"/>
                            </p:stCondLst>
                            <p:childTnLst>
                              <p:par>
                                <p:cTn id="29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000"/>
                            </p:stCondLst>
                            <p:childTnLst>
                              <p:par>
                                <p:cTn id="3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000"/>
                            </p:stCondLst>
                            <p:childTnLst>
                              <p:par>
                                <p:cTn id="30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5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06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000"/>
                            </p:stCondLst>
                            <p:childTnLst>
                              <p:par>
                                <p:cTn id="3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000"/>
                            </p:stCondLst>
                            <p:childTnLst>
                              <p:par>
                                <p:cTn id="31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9219" grpId="0"/>
      <p:bldP spid="9219" grpId="1"/>
      <p:bldP spid="75" grpId="0" animBg="1"/>
      <p:bldP spid="75" grpId="1" animBg="1"/>
      <p:bldP spid="77" grpId="0" animBg="1"/>
      <p:bldP spid="77" grpId="1" animBg="1"/>
      <p:bldP spid="9222" grpId="0"/>
      <p:bldP spid="9223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6257940" cy="987552"/>
          </a:xfrm>
        </p:spPr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1240148"/>
          </a:xfrm>
        </p:spPr>
        <p:txBody>
          <a:bodyPr>
            <a:normAutofit fontScale="25000" lnSpcReduction="20000"/>
          </a:bodyPr>
          <a:lstStyle/>
          <a:p>
            <a:r>
              <a:rPr lang="en-US" sz="14400" dirty="0" smtClean="0">
                <a:latin typeface="Arial Narrow" pitchFamily="34" charset="0"/>
                <a:hlinkClick r:id="rId2"/>
              </a:rPr>
              <a:t>http://animashky.ru</a:t>
            </a:r>
            <a:endParaRPr lang="en-US" sz="14400" dirty="0" smtClean="0">
              <a:latin typeface="Arial Narrow" pitchFamily="34" charset="0"/>
            </a:endParaRPr>
          </a:p>
          <a:p>
            <a:r>
              <a:rPr lang="ru-RU" sz="14400" dirty="0" smtClean="0">
                <a:latin typeface="Arial Narrow" pitchFamily="34" charset="0"/>
              </a:rPr>
              <a:t> </a:t>
            </a:r>
            <a:r>
              <a:rPr lang="en-US" sz="14400" dirty="0">
                <a:latin typeface="Arial Narrow" pitchFamily="34" charset="0"/>
                <a:hlinkClick r:id="rId3"/>
              </a:rPr>
              <a:t>http://ikugut.narod.ru</a:t>
            </a:r>
            <a:endParaRPr lang="ru-RU" sz="14400" dirty="0">
              <a:latin typeface="Arial Narrow" pitchFamily="34" charset="0"/>
            </a:endParaRPr>
          </a:p>
          <a:p>
            <a:r>
              <a:rPr lang="en-US" sz="14400" dirty="0">
                <a:latin typeface="Arial Narrow" pitchFamily="34" charset="0"/>
                <a:hlinkClick r:id="rId4"/>
              </a:rPr>
              <a:t>http://naselenie-volzsky.narod.ru</a:t>
            </a:r>
            <a:endParaRPr lang="ru-RU" sz="14400" dirty="0">
              <a:latin typeface="Arial Narrow" pitchFamily="34" charset="0"/>
            </a:endParaRPr>
          </a:p>
          <a:p>
            <a:r>
              <a:rPr lang="en-US" sz="14400" dirty="0">
                <a:latin typeface="Arial Narrow" pitchFamily="34" charset="0"/>
                <a:hlinkClick r:id="rId5"/>
              </a:rPr>
              <a:t>http://dist-pro.narod.ru</a:t>
            </a:r>
            <a:r>
              <a:rPr lang="ru-RU" sz="14400" dirty="0">
                <a:latin typeface="Arial Narrow" pitchFamily="34" charset="0"/>
              </a:rPr>
              <a:t> </a:t>
            </a:r>
          </a:p>
          <a:p>
            <a:r>
              <a:rPr lang="en-US" sz="14400" dirty="0">
                <a:latin typeface="Arial Narrow" pitchFamily="34" charset="0"/>
                <a:hlinkClick r:id="rId6"/>
              </a:rPr>
              <a:t>http://proekt-volzsky.ucoz.ru</a:t>
            </a:r>
            <a:endParaRPr lang="ru-RU" sz="14400" dirty="0">
              <a:latin typeface="Arial Narrow" pitchFamily="34" charset="0"/>
            </a:endParaRPr>
          </a:p>
          <a:p>
            <a:r>
              <a:rPr lang="en-US" sz="14400" dirty="0">
                <a:latin typeface="Arial Narrow" pitchFamily="34" charset="0"/>
                <a:hlinkClick r:id="rId7"/>
              </a:rPr>
              <a:t>http://proektoriya.siteedit.su/home</a:t>
            </a:r>
            <a:r>
              <a:rPr lang="ru-RU" sz="14400" dirty="0">
                <a:latin typeface="Arial Narrow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0"/>
            <a:ext cx="1212827" cy="92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с вырезом 4">
            <a:hlinkClick r:id="rId9" action="ppaction://hlinksldjump"/>
          </p:cNvPr>
          <p:cNvSpPr/>
          <p:nvPr/>
        </p:nvSpPr>
        <p:spPr>
          <a:xfrm>
            <a:off x="7572396" y="6286520"/>
            <a:ext cx="1571604" cy="5714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85720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</a:t>
            </a:r>
            <a:endParaRPr lang="ru-RU" sz="4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142976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000232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857488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14744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Ф</a:t>
            </a:r>
            <a:endParaRPr lang="ru-RU" sz="4000" b="1" dirty="0"/>
          </a:p>
        </p:txBody>
      </p:sp>
      <p:sp>
        <p:nvSpPr>
          <p:cNvPr id="93" name="Вертикальный свиток 92"/>
          <p:cNvSpPr/>
          <p:nvPr/>
        </p:nvSpPr>
        <p:spPr>
          <a:xfrm>
            <a:off x="6143636" y="1124745"/>
            <a:ext cx="3000364" cy="293227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Предмет, который вместо прямого назначения, может заменить зонт, щит, футбольные ворота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28575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1142976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00023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714744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18478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Стрелка вправо с вырезом 24">
            <a:hlinkClick r:id="rId4" action="ppaction://hlinksldjump"/>
          </p:cNvPr>
          <p:cNvSpPr/>
          <p:nvPr/>
        </p:nvSpPr>
        <p:spPr>
          <a:xfrm>
            <a:off x="7715272" y="6072206"/>
            <a:ext cx="1428728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15074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Ь</a:t>
            </a:r>
            <a:endParaRPr lang="ru-RU" sz="4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3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6" name="Группа 75"/>
          <p:cNvGrpSpPr/>
          <p:nvPr/>
        </p:nvGrpSpPr>
        <p:grpSpPr>
          <a:xfrm>
            <a:off x="0" y="1928802"/>
            <a:ext cx="5000628" cy="4929198"/>
            <a:chOff x="0" y="1928802"/>
            <a:chExt cx="5000628" cy="4929198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0" y="1928802"/>
              <a:ext cx="5000628" cy="4929198"/>
              <a:chOff x="0" y="1928802"/>
              <a:chExt cx="5000628" cy="4929198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1928802"/>
                <a:ext cx="5000628" cy="492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TextBox 58"/>
              <p:cNvSpPr txBox="1"/>
              <p:nvPr/>
            </p:nvSpPr>
            <p:spPr>
              <a:xfrm rot="17268647">
                <a:off x="239424" y="3407781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200</a:t>
                </a:r>
                <a:endParaRPr lang="ru-RU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974632">
                <a:off x="2892033" y="2255643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ym typeface="Wingdings" pitchFamily="2" charset="2"/>
                  </a:rPr>
                  <a:t>150</a:t>
                </a:r>
                <a:endParaRPr lang="ru-RU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204803">
                <a:off x="1252502" y="2297336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ym typeface="Wingdings" pitchFamily="2" charset="2"/>
                  </a:rPr>
                  <a:t>250</a:t>
                </a:r>
                <a:endParaRPr lang="ru-RU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4378775">
                <a:off x="233045" y="5064847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ym typeface="Wingdings" pitchFamily="2" charset="2"/>
                  </a:rPr>
                  <a:t>Х2</a:t>
                </a:r>
                <a:endParaRPr lang="ru-RU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2258119">
                <a:off x="1174424" y="6096585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</a:t>
                </a:r>
                <a:endParaRPr lang="ru-RU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 rot="9828163">
              <a:off x="2891985" y="611300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50</a:t>
              </a:r>
              <a:endParaRPr lang="ru-RU" dirty="0"/>
            </a:p>
          </p:txBody>
        </p:sp>
        <p:sp>
          <p:nvSpPr>
            <p:cNvPr id="74" name="TextBox 73"/>
            <p:cNvSpPr txBox="1"/>
            <p:nvPr/>
          </p:nvSpPr>
          <p:spPr>
            <a:xfrm rot="6806310">
              <a:off x="3949310" y="5066107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100</a:t>
              </a:r>
              <a:endParaRPr lang="ru-RU" dirty="0"/>
            </a:p>
          </p:txBody>
        </p:sp>
        <p:sp>
          <p:nvSpPr>
            <p:cNvPr id="75" name="TextBox 74"/>
            <p:cNvSpPr txBox="1"/>
            <p:nvPr/>
          </p:nvSpPr>
          <p:spPr>
            <a:xfrm rot="3672314">
              <a:off x="4011597" y="342316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+</a:t>
              </a:r>
              <a:endParaRPr lang="ru-RU" dirty="0"/>
            </a:p>
          </p:txBody>
        </p:sp>
      </p:grpSp>
      <p:sp>
        <p:nvSpPr>
          <p:cNvPr id="77" name="Стрелка вправо с вырезом 76"/>
          <p:cNvSpPr/>
          <p:nvPr/>
        </p:nvSpPr>
        <p:spPr>
          <a:xfrm rot="10800000">
            <a:off x="4643438" y="4572008"/>
            <a:ext cx="1714512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14441" y="1133822"/>
            <a:ext cx="223029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 тройка игроков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Стрелка вправо с вырезом 38">
            <a:hlinkClick r:id="rId6" action="ppaction://hlinksldjump"/>
          </p:cNvPr>
          <p:cNvSpPr/>
          <p:nvPr/>
        </p:nvSpPr>
        <p:spPr>
          <a:xfrm rot="10800000">
            <a:off x="4857752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286380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hlinkClick r:id="rId6" action="ppaction://hlinksldjump"/>
              </a:rPr>
              <a:t>Выйти из игры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0">
                                      <p:cBhvr>
                                        <p:cTn id="1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0">
                                      <p:cBhvr>
                                        <p:cTn id="2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4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600000">
                                      <p:cBhvr>
                                        <p:cTn id="5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0"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7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7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Кто теперь будет герой?!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Начинаем </a:t>
            </a:r>
            <a:r>
              <a:rPr lang="ru-RU" sz="5400" b="1" i="1" dirty="0" smtClean="0">
                <a:solidFill>
                  <a:srgbClr val="FF0000"/>
                </a:solidFill>
                <a:latin typeface="Arial Narrow" pitchFamily="34" charset="0"/>
              </a:rPr>
              <a:t>тур второй</a:t>
            </a: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!</a:t>
            </a:r>
            <a:endParaRPr lang="ru-RU" sz="4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16" y="2996952"/>
            <a:ext cx="1975968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33872" y="-12868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Поле Чудес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36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Box 85"/>
          <p:cNvSpPr txBox="1"/>
          <p:nvPr/>
        </p:nvSpPr>
        <p:spPr>
          <a:xfrm>
            <a:off x="285720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Д</a:t>
            </a:r>
            <a:endParaRPr lang="ru-RU" sz="40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1142976" y="285728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Е</a:t>
            </a:r>
            <a:endParaRPr lang="ru-RU" sz="4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000232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Ж</a:t>
            </a:r>
            <a:endParaRPr lang="ru-RU" sz="4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2857488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</a:t>
            </a:r>
            <a:endParaRPr lang="ru-RU" sz="40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3714744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93" name="Вертикальный свиток 92"/>
          <p:cNvSpPr/>
          <p:nvPr/>
        </p:nvSpPr>
        <p:spPr>
          <a:xfrm>
            <a:off x="6143636" y="1214422"/>
            <a:ext cx="3000364" cy="271464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Этим словом в определённой ситуации можно назвать учителя, ученика, магазин.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71612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28575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142976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200023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2857488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714744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929066"/>
            <a:ext cx="18478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Стрелка вправо с вырезом 24">
            <a:hlinkClick r:id="rId4" action="ppaction://hlinksldjump"/>
          </p:cNvPr>
          <p:cNvSpPr/>
          <p:nvPr/>
        </p:nvSpPr>
        <p:spPr>
          <a:xfrm>
            <a:off x="7643834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Далее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28572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Ы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15074" y="285728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Й</a:t>
            </a:r>
            <a:endParaRPr lang="ru-RU" sz="40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57203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429256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86512" y="260648"/>
            <a:ext cx="71438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75"/>
          <p:cNvGrpSpPr/>
          <p:nvPr/>
        </p:nvGrpSpPr>
        <p:grpSpPr>
          <a:xfrm>
            <a:off x="0" y="1928802"/>
            <a:ext cx="5000628" cy="4929198"/>
            <a:chOff x="0" y="1928802"/>
            <a:chExt cx="5000628" cy="4929198"/>
          </a:xfrm>
        </p:grpSpPr>
        <p:grpSp>
          <p:nvGrpSpPr>
            <p:cNvPr id="3" name="Группа 63"/>
            <p:cNvGrpSpPr/>
            <p:nvPr/>
          </p:nvGrpSpPr>
          <p:grpSpPr>
            <a:xfrm>
              <a:off x="0" y="1928802"/>
              <a:ext cx="5000628" cy="4929198"/>
              <a:chOff x="0" y="1928802"/>
              <a:chExt cx="5000628" cy="4929198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1928802"/>
                <a:ext cx="5000628" cy="4929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TextBox 58"/>
              <p:cNvSpPr txBox="1"/>
              <p:nvPr/>
            </p:nvSpPr>
            <p:spPr>
              <a:xfrm rot="17268647">
                <a:off x="239424" y="3407781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ym typeface="Wingdings" pitchFamily="2" charset="2"/>
                  </a:rPr>
                  <a:t></a:t>
                </a:r>
                <a:endParaRPr lang="ru-RU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974632">
                <a:off x="2892033" y="2255643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ym typeface="Wingdings" pitchFamily="2" charset="2"/>
                  </a:rPr>
                  <a:t>200</a:t>
                </a:r>
                <a:endParaRPr lang="ru-RU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20204803">
                <a:off x="1252502" y="2297336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>
                    <a:sym typeface="Wingdings" pitchFamily="2" charset="2"/>
                  </a:rPr>
                  <a:t>Х2</a:t>
                </a:r>
                <a:endParaRPr lang="ru-RU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4378775">
                <a:off x="233045" y="5064847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50</a:t>
                </a:r>
                <a:endParaRPr lang="ru-RU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 rot="12258119">
                <a:off x="1174424" y="6096585"/>
                <a:ext cx="857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100</a:t>
                </a:r>
                <a:endParaRPr lang="ru-RU" dirty="0"/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 rot="9828163">
              <a:off x="2891985" y="6113002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+</a:t>
              </a:r>
              <a:endParaRPr lang="ru-RU" dirty="0"/>
            </a:p>
          </p:txBody>
        </p:sp>
        <p:sp>
          <p:nvSpPr>
            <p:cNvPr id="74" name="TextBox 73"/>
            <p:cNvSpPr txBox="1"/>
            <p:nvPr/>
          </p:nvSpPr>
          <p:spPr>
            <a:xfrm rot="6806310">
              <a:off x="3949310" y="5066107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150</a:t>
              </a:r>
              <a:endParaRPr lang="ru-RU" dirty="0"/>
            </a:p>
          </p:txBody>
        </p:sp>
        <p:sp>
          <p:nvSpPr>
            <p:cNvPr id="75" name="TextBox 74"/>
            <p:cNvSpPr txBox="1"/>
            <p:nvPr/>
          </p:nvSpPr>
          <p:spPr>
            <a:xfrm rot="3672314">
              <a:off x="4011597" y="3423160"/>
              <a:ext cx="857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ym typeface="Wingdings" pitchFamily="2" charset="2"/>
                </a:rPr>
                <a:t>250</a:t>
              </a:r>
              <a:endParaRPr lang="ru-RU" dirty="0"/>
            </a:p>
          </p:txBody>
        </p:sp>
      </p:grpSp>
      <p:sp>
        <p:nvSpPr>
          <p:cNvPr id="77" name="Стрелка вправо с вырезом 76"/>
          <p:cNvSpPr/>
          <p:nvPr/>
        </p:nvSpPr>
        <p:spPr>
          <a:xfrm rot="10800000">
            <a:off x="4643438" y="4572008"/>
            <a:ext cx="1714512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06205" y="1202280"/>
            <a:ext cx="223029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 тройка игроков</a:t>
            </a:r>
            <a:endParaRPr lang="ru-RU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9" name="Стрелка вправо с вырезом 38">
            <a:hlinkClick r:id="rId6" action="ppaction://hlinksldjump"/>
          </p:cNvPr>
          <p:cNvSpPr/>
          <p:nvPr/>
        </p:nvSpPr>
        <p:spPr>
          <a:xfrm rot="10800000">
            <a:off x="4857752" y="6072206"/>
            <a:ext cx="1500166" cy="7857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286380" y="621508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hlinkClick r:id="rId6" action="ppaction://hlinksldjump"/>
              </a:rPr>
              <a:t>Выйти из игры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24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600000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200000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3000000">
                                      <p:cBhvr>
                                        <p:cTn id="7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b="1" i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5400" b="1" i="1" dirty="0" smtClean="0">
                <a:solidFill>
                  <a:srgbClr val="FF0000"/>
                </a:solidFill>
                <a:latin typeface="Arial Narrow" pitchFamily="34" charset="0"/>
              </a:rPr>
              <a:t>Третий тур </a:t>
            </a: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мы начинаем,</a:t>
            </a:r>
          </a:p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Arial Narrow" pitchFamily="34" charset="0"/>
              </a:rPr>
              <a:t>финалиста выбираем!</a:t>
            </a:r>
            <a:endParaRPr lang="ru-RU" sz="4800" b="1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416" y="2996952"/>
            <a:ext cx="1975968" cy="31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33872" y="-12868"/>
            <a:ext cx="6678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Поле Чудес</a:t>
            </a:r>
            <a:endParaRPr lang="ru-RU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3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71171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Презентация5</Template>
  <TotalTime>491</TotalTime>
  <Words>411</Words>
  <Application>Microsoft Office PowerPoint</Application>
  <PresentationFormat>Экран (4:3)</PresentationFormat>
  <Paragraphs>164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10271171</vt:lpstr>
      <vt:lpstr>Презентация PowerPoint</vt:lpstr>
      <vt:lpstr>Презентация PowerPoint</vt:lpstr>
      <vt:lpstr>Презентация PowerPoint</vt:lpstr>
      <vt:lpstr>Правила игры</vt:lpstr>
      <vt:lpstr>Источники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Ниночка</cp:lastModifiedBy>
  <cp:revision>51</cp:revision>
  <dcterms:created xsi:type="dcterms:W3CDTF">2009-07-01T00:44:17Z</dcterms:created>
  <dcterms:modified xsi:type="dcterms:W3CDTF">2012-08-11T12:55:05Z</dcterms:modified>
</cp:coreProperties>
</file>