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90" r:id="rId31"/>
    <p:sldId id="285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15B16-E4BC-4595-A9DB-4505A3261A52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569ED-B8F0-4719-9270-17EFB678C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569ED-B8F0-4719-9270-17EFB678C45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A4BC60-4FFF-4C00-BFB9-5066B083438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45F37D-C031-4798-B998-B327E8607EF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4;&#1086;&#1082;&#1091;&#1084;&#1077;&#1085;&#1090;&#1099;\&#1087;&#1088;&#1077;&#1079;&#1077;&#1085;&#1090;&#1072;&#1094;&#1080;&#1080;\Antoshka.avi" TargetMode="Externa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Чему учит сказка?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(внеклассное мероприятие по чтению для начальных классов коррекционной школы)</a:t>
            </a:r>
          </a:p>
          <a:p>
            <a:r>
              <a:rPr lang="ru-RU" dirty="0" smtClean="0"/>
              <a:t>Разработала: </a:t>
            </a:r>
            <a:r>
              <a:rPr lang="ru-RU" dirty="0" err="1" smtClean="0"/>
              <a:t>Швецова</a:t>
            </a:r>
            <a:r>
              <a:rPr lang="ru-RU" dirty="0" smtClean="0"/>
              <a:t> А.С.</a:t>
            </a:r>
          </a:p>
        </p:txBody>
      </p:sp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404665"/>
            <a:ext cx="8640960" cy="591993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B.as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1"/>
            <a:ext cx="7848872" cy="577592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22010-11684576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836713"/>
            <a:ext cx="7704856" cy="548788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908720"/>
            <a:ext cx="7632848" cy="5544615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59831fd980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8208912" cy="576064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сказок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Мышка-?</a:t>
            </a:r>
            <a:endParaRPr lang="ru-RU" dirty="0"/>
          </a:p>
        </p:txBody>
      </p:sp>
      <p:pic>
        <p:nvPicPr>
          <p:cNvPr id="4" name="Содержимое 3" descr="myshka-norush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935163"/>
            <a:ext cx="6336703" cy="438943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Лиса-?</a:t>
            </a:r>
            <a:endParaRPr lang="ru-RU" dirty="0"/>
          </a:p>
        </p:txBody>
      </p:sp>
      <p:pic>
        <p:nvPicPr>
          <p:cNvPr id="4" name="Содержимое 3" descr="Krilat_mohnat_masleni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2060848"/>
            <a:ext cx="6984776" cy="446449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Курочка-?</a:t>
            </a:r>
            <a:endParaRPr lang="ru-RU" dirty="0"/>
          </a:p>
        </p:txBody>
      </p:sp>
      <p:pic>
        <p:nvPicPr>
          <p:cNvPr id="4" name="Содержимое 3" descr="152078_267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20235" y="1935163"/>
            <a:ext cx="5703530" cy="438943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Серый?</a:t>
            </a:r>
            <a:endParaRPr lang="ru-RU" dirty="0"/>
          </a:p>
        </p:txBody>
      </p:sp>
      <p:pic>
        <p:nvPicPr>
          <p:cNvPr id="4" name="Содержимое 3" descr="0_6fb11_2b7c0dc2_XL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935163"/>
            <a:ext cx="5256584" cy="438943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сказки мы знаем?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Крошечка-?</a:t>
            </a:r>
            <a:endParaRPr lang="ru-RU" dirty="0"/>
          </a:p>
        </p:txBody>
      </p:sp>
      <p:pic>
        <p:nvPicPr>
          <p:cNvPr id="4" name="Содержимое 3" descr="photo_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4662" y="1986756"/>
            <a:ext cx="3717578" cy="428625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Гуси-?</a:t>
            </a:r>
            <a:endParaRPr lang="ru-RU" dirty="0"/>
          </a:p>
        </p:txBody>
      </p:sp>
      <p:pic>
        <p:nvPicPr>
          <p:cNvPr id="4" name="Содержимое 3" descr="gusi-lebedi.0-03-29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35163"/>
            <a:ext cx="6912768" cy="438943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Баба-?</a:t>
            </a:r>
            <a:endParaRPr lang="ru-RU" dirty="0"/>
          </a:p>
        </p:txBody>
      </p:sp>
      <p:pic>
        <p:nvPicPr>
          <p:cNvPr id="4" name="Содержимое 3" descr="88cd3ea9d43d0976-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25" y="2091531"/>
            <a:ext cx="6000750" cy="407670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Лягушка-?</a:t>
            </a:r>
            <a:endParaRPr lang="ru-RU" dirty="0"/>
          </a:p>
        </p:txBody>
      </p:sp>
      <p:pic>
        <p:nvPicPr>
          <p:cNvPr id="4" name="Содержимое 3" descr="0005-005-Priskakala-k-teremu-ljagushka-kvakushka-i-sprashivaet-kto-kto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24" y="2015331"/>
            <a:ext cx="3945607" cy="4229100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Добрые и злые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«Колобок»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Злой</a:t>
            </a:r>
            <a:endParaRPr lang="ru-RU" dirty="0"/>
          </a:p>
        </p:txBody>
      </p:sp>
      <p:pic>
        <p:nvPicPr>
          <p:cNvPr id="7" name="Содержимое 6" descr="477413e1f0c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24706" y="2532856"/>
            <a:ext cx="3305175" cy="3810000"/>
          </a:xfrm>
        </p:spPr>
      </p:pic>
      <p:pic>
        <p:nvPicPr>
          <p:cNvPr id="8" name="Содержимое 7" descr="Krilat_mohnat_masleni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3816424" cy="3600399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«Волк и семеро козлят»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Злой</a:t>
            </a:r>
            <a:endParaRPr lang="ru-RU" dirty="0"/>
          </a:p>
        </p:txBody>
      </p:sp>
      <p:pic>
        <p:nvPicPr>
          <p:cNvPr id="7" name="Содержимое 6" descr="1308070583_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43540"/>
            <a:ext cx="4040188" cy="2988632"/>
          </a:xfrm>
        </p:spPr>
      </p:pic>
      <p:pic>
        <p:nvPicPr>
          <p:cNvPr id="8" name="Содержимое 7" descr="0_6fb11_2b7c0dc2_XL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72984" y="2514600"/>
            <a:ext cx="2985856" cy="3846513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«Гуси-лебеди»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Злая</a:t>
            </a:r>
            <a:endParaRPr lang="ru-RU" dirty="0"/>
          </a:p>
        </p:txBody>
      </p:sp>
      <p:pic>
        <p:nvPicPr>
          <p:cNvPr id="7" name="Содержимое 6" descr="79c9eac8ae17a9aa9e2dbe4d6c68ddb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88cd3ea9d43d0976-larg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924944"/>
            <a:ext cx="4041775" cy="2885833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«Машенька и медведь»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Злой</a:t>
            </a:r>
            <a:endParaRPr lang="ru-RU" dirty="0"/>
          </a:p>
        </p:txBody>
      </p:sp>
      <p:pic>
        <p:nvPicPr>
          <p:cNvPr id="7" name="Содержимое 6" descr="301769570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84837" y="2514600"/>
            <a:ext cx="3184913" cy="3846513"/>
          </a:xfrm>
        </p:spPr>
      </p:pic>
      <p:pic>
        <p:nvPicPr>
          <p:cNvPr id="8" name="Содержимое 7" descr="0002-003-Skazka-pro-mashenku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51377" y="2514600"/>
            <a:ext cx="3229071" cy="3846513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Крошечка-Хаврошечка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Злые</a:t>
            </a:r>
            <a:endParaRPr lang="ru-RU" dirty="0"/>
          </a:p>
        </p:txBody>
      </p:sp>
      <p:pic>
        <p:nvPicPr>
          <p:cNvPr id="7" name="Содержимое 6" descr="b59831fd980f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021148" y="2514600"/>
            <a:ext cx="2912292" cy="3846513"/>
          </a:xfrm>
        </p:spPr>
      </p:pic>
      <p:pic>
        <p:nvPicPr>
          <p:cNvPr id="8" name="Содержимое 7" descr="Krosnecnka_Havroshechka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46662" y="2636912"/>
            <a:ext cx="3238500" cy="367240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92696"/>
            <a:ext cx="8568952" cy="5832647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Морозко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Злая</a:t>
            </a:r>
            <a:endParaRPr lang="ru-RU" dirty="0"/>
          </a:p>
        </p:txBody>
      </p:sp>
      <p:pic>
        <p:nvPicPr>
          <p:cNvPr id="7" name="Содержимое 6" descr="18913556_Hudozhnik_E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9552" y="2528094"/>
            <a:ext cx="3366492" cy="3819525"/>
          </a:xfrm>
        </p:spPr>
      </p:pic>
      <p:pic>
        <p:nvPicPr>
          <p:cNvPr id="8" name="Содержимое 7" descr="52437476_27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514600"/>
            <a:ext cx="3528392" cy="3846513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</a:t>
            </a:r>
            <a:r>
              <a:rPr lang="ru-RU" dirty="0" err="1" smtClean="0"/>
              <a:t>Зайкина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Злая</a:t>
            </a:r>
            <a:endParaRPr lang="ru-RU" dirty="0"/>
          </a:p>
        </p:txBody>
      </p:sp>
      <p:pic>
        <p:nvPicPr>
          <p:cNvPr id="7" name="Содержимое 6" descr="4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4040188" cy="3600400"/>
          </a:xfrm>
        </p:spPr>
      </p:pic>
      <p:pic>
        <p:nvPicPr>
          <p:cNvPr id="8" name="Содержимое 7" descr="306111_original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420888"/>
            <a:ext cx="4041775" cy="3528391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Справедливость побеждает не только в сказке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Antoshka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92696"/>
            <a:ext cx="8136904" cy="5722392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p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8712967" cy="5904656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8070583_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76673"/>
            <a:ext cx="9143999" cy="6381328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d6b0dd199_3033308_25907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8280920" cy="5786809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9645416_gusi-lebedi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8424936" cy="6048671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492497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20688"/>
            <a:ext cx="8064896" cy="5976663"/>
          </a:xfrm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G5536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7920879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</TotalTime>
  <Words>94</Words>
  <Application>Microsoft Office PowerPoint</Application>
  <PresentationFormat>Экран (4:3)</PresentationFormat>
  <Paragraphs>37</Paragraphs>
  <Slides>34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Чему учит сказка?</vt:lpstr>
      <vt:lpstr>Какие сказки мы знаем?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Герои сказок</vt:lpstr>
      <vt:lpstr>Мышка-?</vt:lpstr>
      <vt:lpstr>Лиса-?</vt:lpstr>
      <vt:lpstr>Курочка-?</vt:lpstr>
      <vt:lpstr>Серый?</vt:lpstr>
      <vt:lpstr>Крошечка-?</vt:lpstr>
      <vt:lpstr>Гуси-?</vt:lpstr>
      <vt:lpstr>Баба-?</vt:lpstr>
      <vt:lpstr>Лягушка-?</vt:lpstr>
      <vt:lpstr>Добрые и злые</vt:lpstr>
      <vt:lpstr>«Колобок»</vt:lpstr>
      <vt:lpstr>«Волк и семеро козлят»</vt:lpstr>
      <vt:lpstr>«Гуси-лебеди»</vt:lpstr>
      <vt:lpstr>«Машенька и медведь»</vt:lpstr>
      <vt:lpstr>« Крошечка-Хаврошечка»</vt:lpstr>
      <vt:lpstr>«Морозко»</vt:lpstr>
      <vt:lpstr>« Зайкина избушка»</vt:lpstr>
      <vt:lpstr>Справедливость побеждает не только в сказке</vt:lpstr>
      <vt:lpstr>Слайд 33</vt:lpstr>
      <vt:lpstr>Слайд 34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Чему учит сказка?</dc:title>
  <dc:creator>user</dc:creator>
  <cp:lastModifiedBy>user</cp:lastModifiedBy>
  <cp:revision>32</cp:revision>
  <dcterms:created xsi:type="dcterms:W3CDTF">2012-01-22T10:37:25Z</dcterms:created>
  <dcterms:modified xsi:type="dcterms:W3CDTF">2012-01-24T19:43:07Z</dcterms:modified>
</cp:coreProperties>
</file>