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2" r:id="rId3"/>
    <p:sldId id="263" r:id="rId4"/>
    <p:sldId id="257" r:id="rId5"/>
    <p:sldId id="258" r:id="rId6"/>
    <p:sldId id="259" r:id="rId7"/>
    <p:sldId id="260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0_9ca17_24a24867_XL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00174"/>
            <a:ext cx="6758006" cy="335758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ПАСПОРТ </a:t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логопедического кабинета.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Учитель-логопед: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                 Фролова А.С.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Логопедический кабинет.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SC091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357298"/>
            <a:ext cx="8358246" cy="507209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Логопедический кабинет.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DSC0908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43050"/>
            <a:ext cx="4038600" cy="4643470"/>
          </a:xfrm>
        </p:spPr>
      </p:pic>
      <p:pic>
        <p:nvPicPr>
          <p:cNvPr id="6" name="Содержимое 5" descr="DSC0908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4876" y="1600200"/>
            <a:ext cx="3929090" cy="468632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1277461-aa66aca93d06ed2d (2)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Учебная документация.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285860"/>
            <a:ext cx="3783040" cy="3214710"/>
          </a:xfrm>
        </p:spPr>
        <p:txBody>
          <a:bodyPr>
            <a:noAutofit/>
          </a:bodyPr>
          <a:lstStyle/>
          <a:p>
            <a:r>
              <a:rPr lang="ru-RU" sz="2800" dirty="0" smtClean="0"/>
              <a:t>1. Рабочая программа по логопедической коррекции для 1-7 классов.</a:t>
            </a:r>
          </a:p>
          <a:p>
            <a:r>
              <a:rPr lang="ru-RU" sz="2800" dirty="0" smtClean="0"/>
              <a:t>2. Поурочный годовой план работы с группой учащихся.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285860"/>
            <a:ext cx="3784627" cy="2714644"/>
          </a:xfrm>
        </p:spPr>
        <p:txBody>
          <a:bodyPr>
            <a:noAutofit/>
          </a:bodyPr>
          <a:lstStyle/>
          <a:p>
            <a:r>
              <a:rPr lang="ru-RU" sz="2800" dirty="0" smtClean="0"/>
              <a:t>3. План - конспекты логопедических занятий.</a:t>
            </a:r>
          </a:p>
          <a:p>
            <a:r>
              <a:rPr lang="ru-RU" sz="2800" dirty="0" smtClean="0"/>
              <a:t>4.Инструктажи по технике безопасности.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500043"/>
            <a:ext cx="3713189" cy="71437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77480-2f69d6a1c7717e2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Методическая литература.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DSC0842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85918" y="1357298"/>
            <a:ext cx="5572164" cy="2786082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77526-a2c754650c12509e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Учебная литература.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DSC09104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85918" y="1428736"/>
            <a:ext cx="5786478" cy="307183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277508-978ee62783960c5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Пособия для учебной и внеклассной работы. 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6" name="Содержимое 5" descr="DSC084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14480" y="1571612"/>
            <a:ext cx="6000792" cy="285752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_8e7db_9f243fb0_X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85860"/>
            <a:ext cx="8229600" cy="2928958"/>
          </a:xfrm>
        </p:spPr>
        <p:txBody>
          <a:bodyPr>
            <a:normAutofit/>
          </a:bodyPr>
          <a:lstStyle/>
          <a:p>
            <a:r>
              <a:rPr lang="ru-RU" dirty="0" smtClean="0"/>
              <a:t>Более полную информацию вы найдете в электронной версии «Паспорт логопедического кабинета»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</TotalTime>
  <Words>70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ПАСПОРТ  логопедического кабинета.                     Учитель-логопед:                             Фролова А.С.</vt:lpstr>
      <vt:lpstr>Логопедический кабинет.</vt:lpstr>
      <vt:lpstr>Логопедический кабинет.</vt:lpstr>
      <vt:lpstr>Учебная документация.</vt:lpstr>
      <vt:lpstr>Методическая литература.</vt:lpstr>
      <vt:lpstr>Учебная литература.</vt:lpstr>
      <vt:lpstr>Пособия для учебной и внеклассной работы. </vt:lpstr>
      <vt:lpstr>Более полную информацию вы найдете в электронной версии «Паспорт логопедического кабинета»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 логопедического кабинета.                     Учитель-логопед:                             Фролова А.С.</dc:title>
  <dc:creator>Анна</dc:creator>
  <cp:lastModifiedBy>Анна</cp:lastModifiedBy>
  <cp:revision>8</cp:revision>
  <dcterms:created xsi:type="dcterms:W3CDTF">2012-08-11T13:01:02Z</dcterms:created>
  <dcterms:modified xsi:type="dcterms:W3CDTF">2012-08-23T17:33:59Z</dcterms:modified>
</cp:coreProperties>
</file>