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0BF5FA-8E88-4E6E-AA10-4FCA83A6231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D6CA83-D3D7-4761-AD90-C2FAD2FDEE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начальных классов </a:t>
            </a:r>
          </a:p>
          <a:p>
            <a:r>
              <a:rPr lang="ru-RU" dirty="0" smtClean="0"/>
              <a:t>Пасечник Марина Геннадьевна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Книга «Память»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983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9036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kniga-pamy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" y="179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772816"/>
            <a:ext cx="2376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Пусть не все герои, -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Те,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Кто погибли, -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павшим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Вечная слава!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Вечная слава!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Вспомним всех поимённо,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Горем вспомним своим…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Это нужно –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Не мёртвым!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Это надо –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Живым!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Афанасий </a:t>
            </a:r>
            <a:r>
              <a:rPr lang="ru-RU" dirty="0" err="1" smtClean="0">
                <a:solidFill>
                  <a:schemeClr val="bg1"/>
                </a:solidFill>
              </a:rPr>
              <a:t>Павлантьевич</a:t>
            </a:r>
            <a:r>
              <a:rPr lang="ru-RU" dirty="0" smtClean="0">
                <a:solidFill>
                  <a:schemeClr val="bg1"/>
                </a:solidFill>
              </a:rPr>
              <a:t> Белобородов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503040" cy="48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21328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Афанасий </a:t>
            </a:r>
            <a:r>
              <a:rPr lang="ru-RU" dirty="0" err="1" smtClean="0">
                <a:solidFill>
                  <a:schemeClr val="bg1"/>
                </a:solidFill>
              </a:rPr>
              <a:t>Павлантьевич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Белобородов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родился 18 (31)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января 1903 года в деревне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err="1" smtClean="0">
                <a:solidFill>
                  <a:schemeClr val="bg1"/>
                </a:solidFill>
              </a:rPr>
              <a:t>Акинино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Баклаши</a:t>
            </a:r>
            <a:r>
              <a:rPr lang="ru-RU" dirty="0" smtClean="0">
                <a:solidFill>
                  <a:schemeClr val="bg1"/>
                </a:solidFill>
              </a:rPr>
              <a:t> Иркутской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губернии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(ныне село </a:t>
            </a:r>
            <a:r>
              <a:rPr lang="ru-RU" dirty="0" err="1" smtClean="0">
                <a:solidFill>
                  <a:schemeClr val="bg1"/>
                </a:solidFill>
              </a:rPr>
              <a:t>Баклаши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Шелеховского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района Иркутской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области), в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крестьянской семье. 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1919—1920 годах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воевал 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партизанском отряде на Дальнем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Востоке. Начал служить в РККА 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1923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году. Окончил пехотную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школу в 1926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году, затем </a:t>
            </a:r>
            <a:r>
              <a:rPr lang="ru-RU" dirty="0" err="1" smtClean="0">
                <a:solidFill>
                  <a:schemeClr val="bg1"/>
                </a:solidFill>
              </a:rPr>
              <a:t>Военно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политические курсы в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1929 году 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Военную академию им. Фрунзе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1936 году. Участвовал в боях на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КВЖД в 1929 году. Член ВКП(б) с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1926 года.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В начале Великой Отечественной войны с октября 1941 года командовал 78-й (позже 9-й гвардейской) стрелковой дивизией, которая отличилась в битве за Москву. С октября 1942 года был командиром стрелкового корпуса, а с мая 1944 года командовал 43-й армией, которая участвовала в Белорусской операции, в частности, в операции «Багратион» в июне 1944 года, в результате которой был освобождён Витебск. Во главе этой же армии участвовал в освобождении Литвы и в Восточно-Прусской операции. В период войны против империалистической Японии в августе 1945 года командовал 1-й Краснознамённой армией.</a:t>
            </a: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После войны с 1946 по 1953 год командующий армией, затем работал начальником курсов «Выстрел», с 1955 года командовал войсками Воронежского военного округа, а в 1957 году был назначен начальником Главного управления кадров Министерства обороны СССР. С 1963 года являлся командующим войсками Московского военного округа. С 1968 года находился на ответственной работе в Министерстве обороны СССР. Член ЦК КПСС с 1966 по 1971 года. Избирался депутатом Верховного Совета СССР 3-го и 7-го созывов. Почётный гражданин Витебска.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Афанасий </a:t>
            </a:r>
            <a:r>
              <a:rPr lang="ru-RU" b="1" dirty="0" err="1" smtClean="0">
                <a:solidFill>
                  <a:schemeClr val="bg1"/>
                </a:solidFill>
              </a:rPr>
              <a:t>Павлантьевич</a:t>
            </a:r>
            <a:r>
              <a:rPr lang="ru-RU" b="1" dirty="0" smtClean="0">
                <a:solidFill>
                  <a:schemeClr val="bg1"/>
                </a:solidFill>
              </a:rPr>
              <a:t> Белобородов скончался 1 сентября 1990 года. Похоронен на Мемориальном воинском кладбище «Снегири».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DSC008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1" y="163473"/>
            <a:ext cx="3986533" cy="30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SC00805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473"/>
            <a:ext cx="41633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3731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078170" cy="34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G_373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24973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DSC02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5" y="3068960"/>
            <a:ext cx="4327525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IMG_3743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111" y="836712"/>
            <a:ext cx="3384376" cy="538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kniga-pamy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" y="-3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32378" y="1700808"/>
            <a:ext cx="31515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Беляшов</a:t>
            </a:r>
            <a:r>
              <a:rPr lang="ru-RU" dirty="0">
                <a:solidFill>
                  <a:schemeClr val="bg1"/>
                </a:solidFill>
              </a:rPr>
              <a:t> Пётр Борисович</a:t>
            </a:r>
          </a:p>
          <a:p>
            <a:r>
              <a:rPr lang="ru-RU" dirty="0" err="1">
                <a:solidFill>
                  <a:schemeClr val="bg1"/>
                </a:solidFill>
              </a:rPr>
              <a:t>Берин</a:t>
            </a:r>
            <a:r>
              <a:rPr lang="ru-RU" dirty="0">
                <a:solidFill>
                  <a:schemeClr val="bg1"/>
                </a:solidFill>
              </a:rPr>
              <a:t> Андрей Андреевич</a:t>
            </a:r>
          </a:p>
          <a:p>
            <a:r>
              <a:rPr lang="ru-RU" dirty="0" err="1">
                <a:solidFill>
                  <a:schemeClr val="bg1"/>
                </a:solidFill>
              </a:rPr>
              <a:t>Благодатских</a:t>
            </a:r>
            <a:r>
              <a:rPr lang="ru-RU" dirty="0">
                <a:solidFill>
                  <a:schemeClr val="bg1"/>
                </a:solidFill>
              </a:rPr>
              <a:t> Илья Михайлович</a:t>
            </a:r>
          </a:p>
          <a:p>
            <a:r>
              <a:rPr lang="ru-RU" dirty="0">
                <a:solidFill>
                  <a:schemeClr val="bg1"/>
                </a:solidFill>
              </a:rPr>
              <a:t>Богданов Александр Савельевич</a:t>
            </a:r>
          </a:p>
          <a:p>
            <a:r>
              <a:rPr lang="ru-RU" dirty="0" err="1">
                <a:solidFill>
                  <a:schemeClr val="bg1"/>
                </a:solidFill>
              </a:rPr>
              <a:t>Бусыркин</a:t>
            </a:r>
            <a:r>
              <a:rPr lang="ru-RU" dirty="0">
                <a:solidFill>
                  <a:schemeClr val="bg1"/>
                </a:solidFill>
              </a:rPr>
              <a:t> Аркадий Петрович</a:t>
            </a:r>
          </a:p>
          <a:p>
            <a:r>
              <a:rPr lang="ru-RU" dirty="0">
                <a:solidFill>
                  <a:schemeClr val="bg1"/>
                </a:solidFill>
              </a:rPr>
              <a:t>Воеводин Пётр Афанасьевич</a:t>
            </a:r>
          </a:p>
          <a:p>
            <a:r>
              <a:rPr lang="ru-RU" dirty="0">
                <a:solidFill>
                  <a:schemeClr val="bg1"/>
                </a:solidFill>
              </a:rPr>
              <a:t>Дымов Иван Алексеевич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628800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Зайцев </a:t>
            </a:r>
            <a:r>
              <a:rPr lang="ru-RU" dirty="0" err="1">
                <a:solidFill>
                  <a:schemeClr val="bg1"/>
                </a:solidFill>
              </a:rPr>
              <a:t>Улюрий</a:t>
            </a:r>
            <a:r>
              <a:rPr lang="ru-RU" dirty="0">
                <a:solidFill>
                  <a:schemeClr val="bg1"/>
                </a:solidFill>
              </a:rPr>
              <a:t> Михайлович</a:t>
            </a:r>
          </a:p>
          <a:p>
            <a:r>
              <a:rPr lang="ru-RU" dirty="0">
                <a:solidFill>
                  <a:schemeClr val="bg1"/>
                </a:solidFill>
              </a:rPr>
              <a:t>Лоскутов Георгий Матвеевич</a:t>
            </a:r>
          </a:p>
          <a:p>
            <a:r>
              <a:rPr lang="ru-RU" dirty="0">
                <a:solidFill>
                  <a:schemeClr val="bg1"/>
                </a:solidFill>
              </a:rPr>
              <a:t>Полежаев Владимир Иванович</a:t>
            </a:r>
          </a:p>
          <a:p>
            <a:r>
              <a:rPr lang="ru-RU" dirty="0">
                <a:solidFill>
                  <a:schemeClr val="bg1"/>
                </a:solidFill>
              </a:rPr>
              <a:t>Поскрёбышев Арсений Васильевич</a:t>
            </a:r>
          </a:p>
          <a:p>
            <a:r>
              <a:rPr lang="ru-RU" dirty="0">
                <a:solidFill>
                  <a:schemeClr val="bg1"/>
                </a:solidFill>
              </a:rPr>
              <a:t>Шаров Николай Петрович</a:t>
            </a:r>
          </a:p>
          <a:p>
            <a:r>
              <a:rPr lang="ru-RU" dirty="0">
                <a:solidFill>
                  <a:schemeClr val="bg1"/>
                </a:solidFill>
              </a:rPr>
              <a:t>Шмаков Иван Григорьевич</a:t>
            </a:r>
          </a:p>
        </p:txBody>
      </p:sp>
    </p:spTree>
    <p:extLst>
      <p:ext uri="{BB962C8B-B14F-4D97-AF65-F5344CB8AC3E}">
        <p14:creationId xmlns:p14="http://schemas.microsoft.com/office/powerpoint/2010/main" val="5238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298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Книга «Память» </vt:lpstr>
      <vt:lpstr>Презентация PowerPoint</vt:lpstr>
      <vt:lpstr>Афанасий Павлантьевич Белобородов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«Память»</dc:title>
  <dc:creator>Марина</dc:creator>
  <cp:lastModifiedBy>Марина</cp:lastModifiedBy>
  <cp:revision>4</cp:revision>
  <dcterms:created xsi:type="dcterms:W3CDTF">2013-09-26T13:47:27Z</dcterms:created>
  <dcterms:modified xsi:type="dcterms:W3CDTF">2013-09-26T14:27:20Z</dcterms:modified>
</cp:coreProperties>
</file>