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4" r:id="rId1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253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школьник\Рабочий стол\8 класс 001.jpg"/>
          <p:cNvPicPr>
            <a:picLocks noChangeAspect="1" noChangeArrowheads="1"/>
          </p:cNvPicPr>
          <p:nvPr/>
        </p:nvPicPr>
        <p:blipFill>
          <a:blip r:embed="rId2"/>
          <a:srcRect l="1286" r="2206" b="1929"/>
          <a:stretch>
            <a:fillRect/>
          </a:stretch>
        </p:blipFill>
        <p:spPr bwMode="auto">
          <a:xfrm rot="5400000">
            <a:off x="1250157" y="-1250158"/>
            <a:ext cx="4357686" cy="6858002"/>
          </a:xfrm>
          <a:prstGeom prst="rect">
            <a:avLst/>
          </a:prstGeom>
          <a:noFill/>
        </p:spPr>
      </p:pic>
      <p:pic>
        <p:nvPicPr>
          <p:cNvPr id="3" name="Picture 2" descr="G:\портфолио учащихся\Для портфеля учителя\математика1\8 класс.jpg"/>
          <p:cNvPicPr>
            <a:picLocks noChangeAspect="1" noChangeArrowheads="1"/>
          </p:cNvPicPr>
          <p:nvPr/>
        </p:nvPicPr>
        <p:blipFill>
          <a:blip r:embed="rId3"/>
          <a:srcRect l="4565" t="2009" r="4565" b="4096"/>
          <a:stretch>
            <a:fillRect/>
          </a:stretch>
        </p:blipFill>
        <p:spPr bwMode="auto">
          <a:xfrm rot="5400000">
            <a:off x="986755" y="3299493"/>
            <a:ext cx="4857752" cy="6831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 класс 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 класс 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 класс 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 класс 0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портфолио учащихся\Для портфеля учителя\математика1\8 класс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6918348" cy="9143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 класс 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8580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 класс 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 класс 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 класс 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 класс 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 класс 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 класс 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Кривцова</cp:lastModifiedBy>
  <cp:revision>1</cp:revision>
  <dcterms:modified xsi:type="dcterms:W3CDTF">2011-04-18T09:44:15Z</dcterms:modified>
</cp:coreProperties>
</file>