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63" r:id="rId8"/>
    <p:sldId id="262" r:id="rId9"/>
    <p:sldId id="259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D1EE3-400E-4773-B452-977A852FA24F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004EE-2D8B-41E0-869F-FEED8DEAD0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D1EE3-400E-4773-B452-977A852FA24F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004EE-2D8B-41E0-869F-FEED8DEAD0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D1EE3-400E-4773-B452-977A852FA24F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004EE-2D8B-41E0-869F-FEED8DEAD0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D1EE3-400E-4773-B452-977A852FA24F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004EE-2D8B-41E0-869F-FEED8DEAD0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D1EE3-400E-4773-B452-977A852FA24F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004EE-2D8B-41E0-869F-FEED8DEAD0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D1EE3-400E-4773-B452-977A852FA24F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004EE-2D8B-41E0-869F-FEED8DEAD0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D1EE3-400E-4773-B452-977A852FA24F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004EE-2D8B-41E0-869F-FEED8DEAD0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D1EE3-400E-4773-B452-977A852FA24F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004EE-2D8B-41E0-869F-FEED8DEAD0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D1EE3-400E-4773-B452-977A852FA24F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004EE-2D8B-41E0-869F-FEED8DEAD0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D1EE3-400E-4773-B452-977A852FA24F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004EE-2D8B-41E0-869F-FEED8DEAD0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D1EE3-400E-4773-B452-977A852FA24F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004EE-2D8B-41E0-869F-FEED8DEAD0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7000">
              <a:schemeClr val="accent1">
                <a:lumMod val="60000"/>
                <a:lumOff val="4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D1EE3-400E-4773-B452-977A852FA24F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004EE-2D8B-41E0-869F-FEED8DEAD0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924944"/>
            <a:ext cx="7772400" cy="936104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Любовь – основа жизни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Урок № 20 по курсу ОРКСЭ (модуль «Основы светской этики»)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Составила учитель истории и обществознания МКОУ «</a:t>
            </a:r>
            <a:r>
              <a:rPr lang="ru-RU" dirty="0" err="1" smtClean="0">
                <a:solidFill>
                  <a:schemeClr val="tx1"/>
                </a:solidFill>
              </a:rPr>
              <a:t>Гауфская</a:t>
            </a:r>
            <a:r>
              <a:rPr lang="ru-RU" dirty="0" smtClean="0">
                <a:solidFill>
                  <a:schemeClr val="tx1"/>
                </a:solidFill>
              </a:rPr>
              <a:t> СОШ» Азовского ННМР Омской области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42" name="Picture 2" descr="C:\Users\Галина\Desktop\Новая папка (2)\imgpreviewма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404664"/>
            <a:ext cx="1609725" cy="2257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Галина\Desktop\Новая папка (2)\iльвы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76672"/>
            <a:ext cx="5935663" cy="395763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835696" y="4869161"/>
            <a:ext cx="50223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chemeClr val="accent5">
                    <a:lumMod val="75000"/>
                  </a:schemeClr>
                </a:solidFill>
              </a:rPr>
              <a:t>К</a:t>
            </a: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  <a:t>ак львы спасли своих детенышей и почему они так поступили?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4221163"/>
            <a:ext cx="8002588" cy="1905000"/>
          </a:xfrm>
        </p:spPr>
        <p:txBody>
          <a:bodyPr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акие секреты открыл старик владыке? Почему он назвал их основой не только семьи, но и мира?</a:t>
            </a:r>
            <a:endParaRPr lang="ru-RU" dirty="0"/>
          </a:p>
        </p:txBody>
      </p:sp>
      <p:pic>
        <p:nvPicPr>
          <p:cNvPr id="5122" name="Picture 2" descr="C:\Users\Галина\Desktop\Новая папка (2)\iкитайц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32656"/>
            <a:ext cx="6015123" cy="35946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 чем проявляется  любовь родителей к детям?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148" name="Picture 4" descr="C:\Users\Галина\Desktop\Новая папка (2)\imgpreview ходи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0"/>
            <a:ext cx="1552575" cy="2333625"/>
          </a:xfrm>
          <a:prstGeom prst="rect">
            <a:avLst/>
          </a:prstGeom>
          <a:noFill/>
        </p:spPr>
      </p:pic>
      <p:pic>
        <p:nvPicPr>
          <p:cNvPr id="6150" name="Picture 6" descr="C:\Users\Галина\Desktop\Новая папка (2)\imgpreviewсемья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1844824"/>
            <a:ext cx="3209219" cy="2403441"/>
          </a:xfrm>
          <a:prstGeom prst="rect">
            <a:avLst/>
          </a:prstGeom>
          <a:noFill/>
        </p:spPr>
      </p:pic>
      <p:pic>
        <p:nvPicPr>
          <p:cNvPr id="6151" name="Picture 7" descr="C:\Users\Галина\Desktop\Новая папка (2)\imgpreviewптички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-1251520"/>
            <a:ext cx="2314575" cy="1571625"/>
          </a:xfrm>
          <a:prstGeom prst="rect">
            <a:avLst/>
          </a:prstGeom>
          <a:noFill/>
        </p:spPr>
      </p:pic>
      <p:pic>
        <p:nvPicPr>
          <p:cNvPr id="6152" name="Picture 8" descr="C:\Users\Галина\Desktop\i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104" y="4853186"/>
            <a:ext cx="3207702" cy="2004814"/>
          </a:xfrm>
          <a:prstGeom prst="rect">
            <a:avLst/>
          </a:prstGeom>
          <a:noFill/>
        </p:spPr>
      </p:pic>
      <p:pic>
        <p:nvPicPr>
          <p:cNvPr id="6153" name="Picture 9" descr="C:\Users\Галина\Desktop\i3.jpg"/>
          <p:cNvPicPr>
            <a:picLocks noGrp="1" noChangeAspect="1" noChangeArrowheads="1"/>
          </p:cNvPicPr>
          <p:nvPr>
            <p:ph idx="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3476" y="4509120"/>
            <a:ext cx="2333221" cy="2348880"/>
          </a:xfrm>
          <a:prstGeom prst="rect">
            <a:avLst/>
          </a:prstGeom>
          <a:noFill/>
        </p:spPr>
      </p:pic>
      <p:pic>
        <p:nvPicPr>
          <p:cNvPr id="6154" name="Picture 10" descr="C:\Users\Галина\Desktop\Новая папка (2)\imgpreviewрис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3861048"/>
            <a:ext cx="2875906" cy="2101623"/>
          </a:xfrm>
          <a:prstGeom prst="rect">
            <a:avLst/>
          </a:prstGeom>
          <a:noFill/>
        </p:spPr>
      </p:pic>
      <p:pic>
        <p:nvPicPr>
          <p:cNvPr id="6156" name="Picture 12" descr="C:\Users\Галина\Desktop\i8.jpg"/>
          <p:cNvPicPr>
            <a:picLocks noChangeAspect="1" noChangeArrowheads="1"/>
          </p:cNvPicPr>
          <p:nvPr/>
        </p:nvPicPr>
        <p:blipFill>
          <a:blip r:embed="rId8" cstate="print"/>
          <a:srcRect l="10669" r="9316"/>
          <a:stretch>
            <a:fillRect/>
          </a:stretch>
        </p:blipFill>
        <p:spPr bwMode="auto">
          <a:xfrm>
            <a:off x="6565231" y="2636912"/>
            <a:ext cx="2327249" cy="2006842"/>
          </a:xfrm>
          <a:prstGeom prst="rect">
            <a:avLst/>
          </a:prstGeom>
          <a:noFill/>
        </p:spPr>
      </p:pic>
      <p:pic>
        <p:nvPicPr>
          <p:cNvPr id="6157" name="Picture 13" descr="C:\Users\Галина\Desktop\i9.jpg"/>
          <p:cNvPicPr>
            <a:picLocks noChangeAspect="1" noChangeArrowheads="1"/>
          </p:cNvPicPr>
          <p:nvPr/>
        </p:nvPicPr>
        <p:blipFill>
          <a:blip r:embed="rId9" cstate="print"/>
          <a:srcRect l="15939" t="16843" r="13558"/>
          <a:stretch>
            <a:fillRect/>
          </a:stretch>
        </p:blipFill>
        <p:spPr bwMode="auto">
          <a:xfrm>
            <a:off x="323528" y="1556792"/>
            <a:ext cx="2267744" cy="20060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60350"/>
            <a:ext cx="8229600" cy="453707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b="1" dirty="0" smtClean="0"/>
              <a:t>Задание:</a:t>
            </a:r>
          </a:p>
          <a:p>
            <a:r>
              <a:rPr lang="ru-RU" sz="3600" b="1" dirty="0" smtClean="0"/>
              <a:t>Прослушайте рассказ В.А. Сухомлинского  о мальчике Андрейке и его семье и ответьте на вопросы:</a:t>
            </a:r>
          </a:p>
          <a:p>
            <a:r>
              <a:rPr lang="ru-RU" sz="3600" b="1" dirty="0" smtClean="0"/>
              <a:t>1. Как бы вы озаглавили этот рассказ и почему?</a:t>
            </a:r>
          </a:p>
          <a:p>
            <a:r>
              <a:rPr lang="ru-RU" sz="3600" b="1" dirty="0" smtClean="0"/>
              <a:t>2. Что бы вы посоветовали родителям Андрейки и почему?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Галина\Desktop\Новая папка (2)\imgpreviewс мамо и папой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3375"/>
            <a:ext cx="3122613" cy="2203450"/>
          </a:xfrm>
          <a:prstGeom prst="rect">
            <a:avLst/>
          </a:prstGeom>
          <a:noFill/>
        </p:spPr>
      </p:pic>
      <p:pic>
        <p:nvPicPr>
          <p:cNvPr id="7171" name="Picture 3" descr="C:\Users\Галина\Desktop\Новая папка (2)\imgpreviewэгоист футб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67128" y="4581128"/>
            <a:ext cx="2276872" cy="2276872"/>
          </a:xfrm>
          <a:prstGeom prst="rect">
            <a:avLst/>
          </a:prstGeom>
          <a:noFill/>
        </p:spPr>
      </p:pic>
      <p:pic>
        <p:nvPicPr>
          <p:cNvPr id="7172" name="Picture 4" descr="C:\Users\Галина\Desktop\Новая папка (2)\DesktopMania.ru-2502-300x225свинк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714875"/>
            <a:ext cx="2857500" cy="2143125"/>
          </a:xfrm>
          <a:prstGeom prst="rect">
            <a:avLst/>
          </a:prstGeom>
          <a:noFill/>
        </p:spPr>
      </p:pic>
      <p:pic>
        <p:nvPicPr>
          <p:cNvPr id="7173" name="Picture 5" descr="C:\Users\Галина\Desktop\Новая папка (2)\kорел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95936" y="1484784"/>
            <a:ext cx="2314543" cy="1728192"/>
          </a:xfrm>
          <a:prstGeom prst="rect">
            <a:avLst/>
          </a:prstGeom>
          <a:noFill/>
        </p:spPr>
      </p:pic>
      <p:pic>
        <p:nvPicPr>
          <p:cNvPr id="7174" name="Picture 6" descr="C:\Users\Галина\Desktop\Новая папка (2)\imgpreviewбукашки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51731" y="3617244"/>
            <a:ext cx="3180509" cy="21160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А в чем проявляется любовь детей к родителям?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8195" name="Picture 3" descr="C:\Users\Галина\Desktop\Новая папка (2)\imgpreviewзабота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571154"/>
            <a:ext cx="4032448" cy="3286846"/>
          </a:xfrm>
          <a:prstGeom prst="rect">
            <a:avLst/>
          </a:prstGeom>
          <a:noFill/>
        </p:spPr>
      </p:pic>
      <p:pic>
        <p:nvPicPr>
          <p:cNvPr id="8196" name="Picture 4" descr="C:\Users\Галина\Desktop\Новая папка (2)\imgpreviewя взрослый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1556792"/>
            <a:ext cx="3558902" cy="2692387"/>
          </a:xfrm>
          <a:prstGeom prst="rect">
            <a:avLst/>
          </a:prstGeom>
          <a:noFill/>
        </p:spPr>
      </p:pic>
      <p:pic>
        <p:nvPicPr>
          <p:cNvPr id="1026" name="Picture 2" descr="C:\Users\Галина\Desktop\imgpreviewзабот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94" y="1412776"/>
            <a:ext cx="3463542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C:\Users\Галина\Desktop\i2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32656"/>
            <a:ext cx="3960813" cy="2641600"/>
          </a:xfrm>
          <a:prstGeom prst="rect">
            <a:avLst/>
          </a:prstGeom>
          <a:noFill/>
        </p:spPr>
      </p:pic>
      <p:pic>
        <p:nvPicPr>
          <p:cNvPr id="9218" name="Picture 2" descr="C:\Users\Галина\Desktop\Новая папка (2)\imgpreviewдля мамы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3872880"/>
            <a:ext cx="2985120" cy="2985120"/>
          </a:xfrm>
          <a:prstGeom prst="rect">
            <a:avLst/>
          </a:prstGeom>
          <a:noFill/>
        </p:spPr>
      </p:pic>
      <p:pic>
        <p:nvPicPr>
          <p:cNvPr id="9221" name="Picture 5" descr="C:\Users\Галина\Desktop\i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5" y="3573016"/>
            <a:ext cx="4398995" cy="2868910"/>
          </a:xfrm>
          <a:prstGeom prst="rect">
            <a:avLst/>
          </a:prstGeom>
          <a:noFill/>
        </p:spPr>
      </p:pic>
      <p:pic>
        <p:nvPicPr>
          <p:cNvPr id="9222" name="Picture 6" descr="C:\Users\Галина\Desktop\i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20622"/>
            <a:ext cx="2448272" cy="34003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Домашнее задание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1. Прочти и перескажи притчи из текста урока № 20</a:t>
            </a:r>
          </a:p>
          <a:p>
            <a:r>
              <a:rPr lang="ru-RU" b="1" dirty="0" smtClean="0"/>
              <a:t>2. Подумайте, в чем может проявляться любовь не к семье, а к другим людям?</a:t>
            </a:r>
          </a:p>
          <a:p>
            <a:r>
              <a:rPr lang="ru-RU" b="1" dirty="0" smtClean="0"/>
              <a:t>3. Сделайте с помощью взрослых книжку-малышку (4-6 страниц) на тему «Что я люблю»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Проверка домашнего задания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1. Расскажите, что вы узнали об Иисусе Христе и заповедях христианской религии?</a:t>
            </a:r>
          </a:p>
          <a:p>
            <a:r>
              <a:rPr lang="ru-RU" b="1" dirty="0" smtClean="0"/>
              <a:t>2.Какая из заповедей Христа  является самой главной?</a:t>
            </a:r>
          </a:p>
          <a:p>
            <a:r>
              <a:rPr lang="ru-RU" b="1" dirty="0" smtClean="0"/>
              <a:t>3. Покажите свои рисунки и прокомментируйте их содержание. Почему вы обратились именно к этому сюжету ?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Отгадайте загадки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Я — имя женское, я — чувство, </a:t>
            </a:r>
            <a:br>
              <a:rPr lang="ru-RU" b="1" dirty="0" smtClean="0"/>
            </a:br>
            <a:r>
              <a:rPr lang="ru-RU" b="1" dirty="0" smtClean="0"/>
              <a:t>Мой праздник — в феврале.</a:t>
            </a:r>
            <a:br>
              <a:rPr lang="ru-RU" b="1" dirty="0" smtClean="0"/>
            </a:br>
            <a:r>
              <a:rPr lang="ru-RU" b="1" dirty="0" smtClean="0"/>
              <a:t>Живу в сердцах, живу я в душах,</a:t>
            </a:r>
            <a:br>
              <a:rPr lang="ru-RU" b="1" dirty="0" smtClean="0"/>
            </a:br>
            <a:r>
              <a:rPr lang="ru-RU" b="1" dirty="0" smtClean="0"/>
              <a:t>И в воздухе витаю по весне. </a:t>
            </a:r>
            <a:br>
              <a:rPr lang="ru-RU" b="1" dirty="0" smtClean="0"/>
            </a:br>
            <a:endParaRPr lang="ru-RU" b="1" dirty="0" smtClean="0"/>
          </a:p>
          <a:p>
            <a:r>
              <a:rPr lang="ru-RU" b="1" dirty="0" smtClean="0"/>
              <a:t>Приходит к людям вновь и вновь </a:t>
            </a:r>
            <a:br>
              <a:rPr lang="ru-RU" b="1" dirty="0" smtClean="0"/>
            </a:br>
            <a:r>
              <a:rPr lang="ru-RU" b="1" dirty="0" smtClean="0"/>
              <a:t>Большое чувство под названием... </a:t>
            </a:r>
            <a:br>
              <a:rPr lang="ru-RU" b="1" dirty="0" smtClean="0"/>
            </a:b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Галина\Desktop\iорн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835696" y="2492896"/>
            <a:ext cx="626469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ЛЮБОВЬ</a:t>
            </a:r>
            <a:endParaRPr lang="ru-RU" sz="11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Задумайтесь: где человек впервые встречается с любовью?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Галина\Desktop\Новая папка (2)\imgpreview1 семья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700808"/>
            <a:ext cx="6984776" cy="4706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Задание  для работы в парах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1.Выберите из числа следующих высказываний то, которое вам особенно понравилось и ответьте, </a:t>
            </a:r>
            <a:r>
              <a:rPr lang="ru-RU" sz="4800" smtClean="0"/>
              <a:t>почему именно: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0"/>
            <a:ext cx="8424936" cy="68580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Любовь — это такое чувство, которое испытывает каждый, когда любит. </a:t>
            </a:r>
            <a:r>
              <a:rPr lang="ru-RU" sz="2800" i="1" dirty="0" smtClean="0"/>
              <a:t>Б.Вольтер</a:t>
            </a:r>
          </a:p>
          <a:p>
            <a:r>
              <a:rPr lang="ru-RU" sz="2800" b="1" dirty="0" smtClean="0"/>
              <a:t>Мы можем избавиться от болезни с помощью лекарств, но единственное лекарство от одиночества, отчаяния и безнадежности - это любовь. В мире много людей, которые умирают от голода, но еще больше тех, кто умирает от того, что им не хватает любви. </a:t>
            </a:r>
            <a:r>
              <a:rPr lang="ru-RU" sz="2800" i="1" dirty="0" smtClean="0"/>
              <a:t>Мать Тереза</a:t>
            </a:r>
          </a:p>
          <a:p>
            <a:r>
              <a:rPr lang="ru-RU" sz="2800" b="1" dirty="0" smtClean="0"/>
              <a:t>Любить - это значит находить в счастье другого свое собственное счастье. </a:t>
            </a:r>
            <a:r>
              <a:rPr lang="ru-RU" sz="2800" i="1" dirty="0" smtClean="0"/>
              <a:t>Готфрид Лейбниц</a:t>
            </a:r>
          </a:p>
          <a:p>
            <a:r>
              <a:rPr lang="ru-RU" sz="2800" b="1" dirty="0"/>
              <a:t>Самое верное средство завоевать любовь других - подарить им свою любовь. </a:t>
            </a:r>
            <a:r>
              <a:rPr lang="ru-RU" sz="2800" i="1" dirty="0"/>
              <a:t>Жан-Жак Руссо</a:t>
            </a:r>
            <a:endParaRPr lang="ru-RU" sz="2800" i="1" dirty="0" smtClean="0"/>
          </a:p>
          <a:p>
            <a:endParaRPr lang="ru-RU" sz="2800" b="1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Физкультминутка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395536" y="1412776"/>
            <a:ext cx="5688632" cy="4713387"/>
          </a:xfrm>
        </p:spPr>
        <p:txBody>
          <a:bodyPr>
            <a:normAutofit/>
          </a:bodyPr>
          <a:lstStyle/>
          <a:p>
            <a:pPr marL="431800" indent="-323850"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dirty="0" smtClean="0"/>
              <a:t>Мы растем, растем, растем,</a:t>
            </a:r>
          </a:p>
          <a:p>
            <a:pPr marL="431800" indent="-323850"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dirty="0" smtClean="0"/>
              <a:t>Все о мире узнаем</a:t>
            </a:r>
          </a:p>
          <a:p>
            <a:pPr marL="431800" indent="-323850"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dirty="0" smtClean="0"/>
              <a:t>Не обидим мы букашки,</a:t>
            </a:r>
          </a:p>
          <a:p>
            <a:pPr marL="431800" indent="-323850"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dirty="0" smtClean="0"/>
              <a:t>Гнезд не разорим у пташки,</a:t>
            </a:r>
          </a:p>
          <a:p>
            <a:pPr marL="431800" indent="-323850"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dirty="0" smtClean="0"/>
              <a:t>Муравейник сохраним, </a:t>
            </a:r>
          </a:p>
          <a:p>
            <a:pPr marL="431800" indent="-323850"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dirty="0" smtClean="0"/>
              <a:t>Ручейка не замутим</a:t>
            </a:r>
          </a:p>
          <a:p>
            <a:pPr marL="431800" indent="-323850"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dirty="0" smtClean="0"/>
              <a:t>Этот мир мы сохранили - </a:t>
            </a:r>
          </a:p>
          <a:p>
            <a:pPr marL="431800" indent="-323850"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dirty="0" smtClean="0"/>
              <a:t>Значит жизнь себе продлили</a:t>
            </a:r>
            <a:endParaRPr lang="ru-RU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2780928"/>
            <a:ext cx="2528887" cy="306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-конечная звезда 5"/>
          <p:cNvSpPr/>
          <p:nvPr/>
        </p:nvSpPr>
        <p:spPr>
          <a:xfrm>
            <a:off x="1043608" y="4149080"/>
            <a:ext cx="504056" cy="720080"/>
          </a:xfrm>
          <a:prstGeom prst="star4">
            <a:avLst>
              <a:gd name="adj" fmla="val 177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539552" y="5373216"/>
            <a:ext cx="1008112" cy="1080120"/>
          </a:xfrm>
          <a:prstGeom prst="star4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>
            <a:off x="251520" y="2564904"/>
            <a:ext cx="936104" cy="1512168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7631832" y="5561856"/>
            <a:ext cx="1512168" cy="1296144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Галина\Desktop\сердц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260648"/>
            <a:ext cx="2375655" cy="1484784"/>
          </a:xfrm>
          <a:prstGeom prst="rect">
            <a:avLst/>
          </a:prstGeom>
          <a:noFill/>
        </p:spPr>
      </p:pic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0" y="0"/>
            <a:ext cx="5266928" cy="141763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Задание для работы с  текстами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Содержимое 13"/>
          <p:cNvSpPr>
            <a:spLocks noGrp="1"/>
          </p:cNvSpPr>
          <p:nvPr>
            <p:ph idx="1"/>
          </p:nvPr>
        </p:nvSpPr>
        <p:spPr>
          <a:xfrm>
            <a:off x="1619672" y="1844824"/>
            <a:ext cx="7524328" cy="4281339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1. Сидящие на 1 ряду читают про себя текст «Шерстяное тепло» с. 94-95 и отвечают на вопросы: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как львы спасли своих детенышей и почему они так поступили.</a:t>
            </a:r>
          </a:p>
          <a:p>
            <a:r>
              <a:rPr lang="ru-RU" b="1" dirty="0" smtClean="0"/>
              <a:t>2. Сидящие на 2 ряду  читают текст «Ладная семья» с. 96-97 и отвечают на вопросы: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какие секреты открыл старик владыке? Почему он назвал их основой не только семьи, но и мира?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388</Words>
  <Application>Microsoft Office PowerPoint</Application>
  <PresentationFormat>Экран (4:3)</PresentationFormat>
  <Paragraphs>42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Любовь – основа жизни</vt:lpstr>
      <vt:lpstr>Проверка домашнего задания</vt:lpstr>
      <vt:lpstr>Отгадайте загадки</vt:lpstr>
      <vt:lpstr>Слайд 4</vt:lpstr>
      <vt:lpstr>Задумайтесь: где человек впервые встречается с любовью?</vt:lpstr>
      <vt:lpstr>Задание  для работы в парах</vt:lpstr>
      <vt:lpstr>Слайд 7</vt:lpstr>
      <vt:lpstr>Физкультминутка</vt:lpstr>
      <vt:lpstr>Задание для работы с  текстами </vt:lpstr>
      <vt:lpstr>Слайд 10</vt:lpstr>
      <vt:lpstr>Слайд 11</vt:lpstr>
      <vt:lpstr>В чем проявляется  любовь родителей к детям?</vt:lpstr>
      <vt:lpstr>Слайд 13</vt:lpstr>
      <vt:lpstr>Слайд 14</vt:lpstr>
      <vt:lpstr>А в чем проявляется любовь детей к родителям?</vt:lpstr>
      <vt:lpstr>Слайд 16</vt:lpstr>
      <vt:lpstr>Домашнее задание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Любовь – основа жизни</dc:title>
  <dc:creator>Галина</dc:creator>
  <cp:lastModifiedBy>Галина</cp:lastModifiedBy>
  <cp:revision>31</cp:revision>
  <dcterms:created xsi:type="dcterms:W3CDTF">2013-02-12T10:11:24Z</dcterms:created>
  <dcterms:modified xsi:type="dcterms:W3CDTF">2013-02-12T15:05:21Z</dcterms:modified>
</cp:coreProperties>
</file>