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72" r:id="rId5"/>
    <p:sldId id="280" r:id="rId6"/>
    <p:sldId id="266" r:id="rId7"/>
    <p:sldId id="267" r:id="rId8"/>
    <p:sldId id="274" r:id="rId9"/>
    <p:sldId id="269" r:id="rId10"/>
    <p:sldId id="270" r:id="rId11"/>
    <p:sldId id="277" r:id="rId12"/>
    <p:sldId id="258" r:id="rId13"/>
    <p:sldId id="276" r:id="rId14"/>
    <p:sldId id="278" r:id="rId15"/>
    <p:sldId id="259" r:id="rId16"/>
    <p:sldId id="271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79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F9EF3-9E4D-433D-B3C8-8D7B32B18FE8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EE6D3-CE03-4FA6-A989-D775D08AA1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9635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Пифагорейская дружба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Урок № 22 по курсу «ОРКСЭ» (модуль «Основы светской этики»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Составила учитель истории МКОУ «</a:t>
            </a:r>
            <a:r>
              <a:rPr lang="ru-RU" dirty="0" err="1" smtClean="0">
                <a:solidFill>
                  <a:schemeClr val="tx1"/>
                </a:solidFill>
              </a:rPr>
              <a:t>Гауфская</a:t>
            </a:r>
            <a:r>
              <a:rPr lang="ru-RU" dirty="0" smtClean="0">
                <a:solidFill>
                  <a:schemeClr val="tx1"/>
                </a:solidFill>
              </a:rPr>
              <a:t> СОШ « </a:t>
            </a:r>
            <a:r>
              <a:rPr lang="ru-RU" dirty="0" err="1" smtClean="0">
                <a:solidFill>
                  <a:schemeClr val="tx1"/>
                </a:solidFill>
              </a:rPr>
              <a:t>Кущенко</a:t>
            </a:r>
            <a:r>
              <a:rPr lang="ru-RU" dirty="0" smtClean="0">
                <a:solidFill>
                  <a:schemeClr val="tx1"/>
                </a:solidFill>
              </a:rPr>
              <a:t> Г.В.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530" name="Picture 2" descr="C:\Users\Галина\Desktop\Новая папка (2)\iгим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617041" cy="2223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260649"/>
            <a:ext cx="7618040" cy="23762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А какой смысл мы вкладываем в это понятие сегодня?</a:t>
            </a:r>
          </a:p>
          <a:p>
            <a:pPr algn="ctr">
              <a:buNone/>
            </a:pPr>
            <a:r>
              <a:rPr lang="ru-RU" dirty="0" smtClean="0"/>
              <a:t> Что значит слово дружба для каждого из вас?</a:t>
            </a:r>
            <a:endParaRPr lang="ru-RU" dirty="0"/>
          </a:p>
        </p:txBody>
      </p:sp>
      <p:pic>
        <p:nvPicPr>
          <p:cNvPr id="28674" name="Picture 2" descr="C:\Users\Галина\Desktop\Новая папка (2)\iкос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492896"/>
            <a:ext cx="4752528" cy="3916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Согласны ли вы?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А разве друга надо звать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Когда темно в пути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Когда дороги не узнать</a:t>
            </a:r>
            <a:endParaRPr lang="ru-RU" sz="2400" b="1" dirty="0"/>
          </a:p>
          <a:p>
            <a:pPr>
              <a:buNone/>
            </a:pPr>
            <a:r>
              <a:rPr lang="ru-RU" sz="2400" b="1" dirty="0" smtClean="0"/>
              <a:t>И нету сил идти</a:t>
            </a:r>
            <a:r>
              <a:rPr lang="ru-RU" sz="2400" b="1" dirty="0"/>
              <a:t>?</a:t>
            </a:r>
          </a:p>
          <a:p>
            <a:pPr>
              <a:buNone/>
            </a:pPr>
            <a:r>
              <a:rPr lang="ru-RU" sz="2400" b="1" dirty="0" smtClean="0"/>
              <a:t>Когда беда со всех сторон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Когда при солнце–ночь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Да разве не увидит он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Не ринется помочь</a:t>
            </a:r>
            <a:r>
              <a:rPr lang="ru-RU" sz="2400" b="1" dirty="0"/>
              <a:t>?</a:t>
            </a:r>
          </a:p>
          <a:p>
            <a:pPr>
              <a:buNone/>
            </a:pPr>
            <a:r>
              <a:rPr lang="ru-RU" sz="2400" b="1" dirty="0" smtClean="0"/>
              <a:t>Ведь он не сможет есть и спать</a:t>
            </a:r>
            <a:r>
              <a:rPr lang="ru-RU" sz="2400" b="1" dirty="0"/>
              <a:t>,</a:t>
            </a:r>
          </a:p>
          <a:p>
            <a:pPr>
              <a:buNone/>
            </a:pPr>
            <a:r>
              <a:rPr lang="ru-RU" sz="2400" b="1" dirty="0" smtClean="0"/>
              <a:t>Когда такое вдруг</a:t>
            </a:r>
            <a:r>
              <a:rPr lang="ru-RU" sz="2400" b="1" dirty="0"/>
              <a:t>!</a:t>
            </a:r>
          </a:p>
          <a:p>
            <a:pPr>
              <a:buNone/>
            </a:pPr>
            <a:r>
              <a:rPr lang="ru-RU" sz="2400" b="1" dirty="0"/>
              <a:t>Но… </a:t>
            </a:r>
            <a:r>
              <a:rPr lang="ru-RU" sz="2400" b="1" dirty="0" smtClean="0"/>
              <a:t>если друга надо звать</a:t>
            </a:r>
            <a:r>
              <a:rPr lang="ru-RU" sz="2400" b="1" dirty="0"/>
              <a:t>–</a:t>
            </a:r>
          </a:p>
          <a:p>
            <a:pPr>
              <a:buNone/>
            </a:pPr>
            <a:r>
              <a:rPr lang="ru-RU" sz="2400" b="1" dirty="0" smtClean="0"/>
              <a:t>То вряд ли это друг</a:t>
            </a:r>
            <a:r>
              <a:rPr lang="ru-RU" sz="2400" b="1" dirty="0"/>
              <a:t>…</a:t>
            </a:r>
          </a:p>
        </p:txBody>
      </p:sp>
      <p:pic>
        <p:nvPicPr>
          <p:cNvPr id="6" name="Picture 3" descr="C:\Users\Галина\Desktop\iру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2929285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Мысли великих людей о дружбе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45432"/>
            <a:ext cx="6779096" cy="511256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Давать, брать, делиться тайной, расспрашивать, угощать, принимать угощение —вот шесть признаков дружбы.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«</a:t>
            </a:r>
            <a:r>
              <a:rPr lang="ru-RU" b="1" i="1" dirty="0" err="1"/>
              <a:t>Дхаммапада</a:t>
            </a:r>
            <a:r>
              <a:rPr lang="ru-RU" b="1" i="1" dirty="0"/>
              <a:t>» 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r>
              <a:rPr lang="ru-RU" b="1" dirty="0" smtClean="0"/>
              <a:t>Друг </a:t>
            </a:r>
            <a:r>
              <a:rPr lang="ru-RU" b="1" dirty="0"/>
              <a:t>—это одна душа, живущая в двух телах.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Аристотель</a:t>
            </a:r>
          </a:p>
          <a:p>
            <a:r>
              <a:rPr lang="ru-RU" b="1" dirty="0" smtClean="0"/>
              <a:t>Искренность отношений, правда в общении —вот дружба.</a:t>
            </a:r>
          </a:p>
          <a:p>
            <a:pPr>
              <a:buNone/>
            </a:pPr>
            <a:r>
              <a:rPr lang="ru-RU" b="1" i="1" dirty="0" smtClean="0"/>
              <a:t>                              Александр Васильевич Суворов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sz="4600" b="1" i="1" dirty="0" smtClean="0"/>
              <a:t>О каких чертах, свойственных дружбе, здесь говорится?</a:t>
            </a: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10241" name="Picture 1" descr="C:\Users\Галина\Desktop\iдхаммапад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96752"/>
            <a:ext cx="1152128" cy="1728192"/>
          </a:xfrm>
          <a:prstGeom prst="rect">
            <a:avLst/>
          </a:prstGeom>
          <a:noFill/>
        </p:spPr>
      </p:pic>
      <p:pic>
        <p:nvPicPr>
          <p:cNvPr id="10242" name="Picture 2" descr="C:\Users\Галина\Desktop\iарис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996952"/>
            <a:ext cx="1273299" cy="1720674"/>
          </a:xfrm>
          <a:prstGeom prst="rect">
            <a:avLst/>
          </a:prstGeom>
          <a:noFill/>
        </p:spPr>
      </p:pic>
      <p:pic>
        <p:nvPicPr>
          <p:cNvPr id="10243" name="Picture 3" descr="C:\Users\Галина\Desktop\iсуворов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728589"/>
            <a:ext cx="1490587" cy="2129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Пифагорейская дружба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45224"/>
            <a:ext cx="8291264" cy="68093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Пифагор, греческий философ                           </a:t>
            </a:r>
            <a:r>
              <a:rPr lang="ru-RU" b="1" dirty="0" smtClean="0"/>
              <a:t>Пифагорейцы -</a:t>
            </a:r>
          </a:p>
          <a:p>
            <a:pPr>
              <a:buNone/>
            </a:pPr>
            <a:r>
              <a:rPr lang="ru-RU" dirty="0" smtClean="0"/>
              <a:t>и математик                                                           последователи Пифагора</a:t>
            </a:r>
            <a:endParaRPr lang="ru-RU" dirty="0"/>
          </a:p>
        </p:txBody>
      </p:sp>
      <p:pic>
        <p:nvPicPr>
          <p:cNvPr id="25602" name="Picture 2" descr="C:\Users\Галина\Desktop\Новая папка (2)\iпифаг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16" y="1916832"/>
            <a:ext cx="3552394" cy="2664296"/>
          </a:xfrm>
          <a:prstGeom prst="rect">
            <a:avLst/>
          </a:prstGeom>
          <a:noFill/>
        </p:spPr>
      </p:pic>
      <p:pic>
        <p:nvPicPr>
          <p:cNvPr id="25603" name="Picture 3" descr="C:\Users\Галина\Desktop\Новая папка (2)\iпифагорей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772816"/>
            <a:ext cx="4740047" cy="35024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554960" cy="521744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Сидящие на 1 ряду читают текст на с. 105 и отвечают на вопрос : 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i="1" dirty="0" smtClean="0"/>
              <a:t>Чему учили пифагорейцы?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2. Сидящие на 2 ряду читают притчу на с. 162 и отвечают на вопрос:</a:t>
            </a:r>
          </a:p>
          <a:p>
            <a:pPr>
              <a:buNone/>
            </a:pPr>
            <a:r>
              <a:rPr lang="ru-RU" b="1" i="1" dirty="0" smtClean="0"/>
              <a:t>    Как </a:t>
            </a:r>
            <a:r>
              <a:rPr lang="ru-RU" b="1" i="1" dirty="0"/>
              <a:t>они доказали </a:t>
            </a:r>
            <a:r>
              <a:rPr lang="ru-RU" b="1" i="1" dirty="0" smtClean="0"/>
              <a:t>свою</a:t>
            </a:r>
          </a:p>
          <a:p>
            <a:pPr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преданность </a:t>
            </a:r>
            <a:r>
              <a:rPr lang="ru-RU" b="1" i="1" dirty="0"/>
              <a:t>друг другу и своей дружбе?</a:t>
            </a:r>
          </a:p>
        </p:txBody>
      </p:sp>
      <p:pic>
        <p:nvPicPr>
          <p:cNvPr id="4" name="Picture 4" descr="C:\Users\Галина\Desktop\Новая папка (2)\iс ученико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313954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2"/>
            <a:ext cx="5292080" cy="626454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Настоящий друг везде</a:t>
            </a:r>
            <a:endParaRPr lang="ru-RU" dirty="0"/>
          </a:p>
          <a:p>
            <a:r>
              <a:rPr lang="ru-RU" dirty="0" smtClean="0"/>
              <a:t>Верен</a:t>
            </a:r>
            <a:r>
              <a:rPr lang="ru-RU" dirty="0"/>
              <a:t>, </a:t>
            </a:r>
            <a:r>
              <a:rPr lang="ru-RU" dirty="0" smtClean="0"/>
              <a:t>в счастье и беде</a:t>
            </a:r>
            <a:r>
              <a:rPr lang="ru-RU" dirty="0"/>
              <a:t>;</a:t>
            </a:r>
          </a:p>
          <a:p>
            <a:r>
              <a:rPr lang="ru-RU" dirty="0" smtClean="0"/>
              <a:t>Грусть твоя его тревожит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Ты не спишь—он спать не может</a:t>
            </a:r>
            <a:r>
              <a:rPr lang="ru-RU" dirty="0"/>
              <a:t>,</a:t>
            </a:r>
          </a:p>
          <a:p>
            <a:r>
              <a:rPr lang="ru-RU" dirty="0" smtClean="0"/>
              <a:t>И во всем</a:t>
            </a:r>
            <a:r>
              <a:rPr lang="ru-RU" dirty="0"/>
              <a:t>, </a:t>
            </a:r>
            <a:r>
              <a:rPr lang="ru-RU" dirty="0" smtClean="0"/>
              <a:t>без дальних слов</a:t>
            </a:r>
            <a:r>
              <a:rPr lang="ru-RU" dirty="0"/>
              <a:t>,</a:t>
            </a:r>
          </a:p>
          <a:p>
            <a:r>
              <a:rPr lang="ru-RU" dirty="0" smtClean="0"/>
              <a:t>Он помочь тебе готов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b="1" i="1" dirty="0" smtClean="0"/>
              <a:t>Задумайтесь на минутку, можно ли вас назвать настоящим другом, умеющим дружить?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060848"/>
            <a:ext cx="3489747" cy="231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Объединитесь </a:t>
            </a:r>
            <a:r>
              <a:rPr lang="ru-RU" b="1" i="1" dirty="0"/>
              <a:t>в пары и сформулируйте несколько правил человека, умеющего </a:t>
            </a:r>
            <a:r>
              <a:rPr lang="ru-RU" b="1" i="1" dirty="0" smtClean="0"/>
              <a:t>дружить.</a:t>
            </a:r>
          </a:p>
          <a:p>
            <a:endParaRPr lang="ru-RU" b="1" i="1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i="1" dirty="0" smtClean="0"/>
              <a:t>Рефлексия</a:t>
            </a:r>
            <a:endParaRPr lang="ru-RU" dirty="0"/>
          </a:p>
          <a:p>
            <a:r>
              <a:rPr lang="ru-RU" dirty="0" smtClean="0"/>
              <a:t>Чьи </a:t>
            </a:r>
            <a:r>
              <a:rPr lang="ru-RU" dirty="0"/>
              <a:t>мысли показались интересными?</a:t>
            </a:r>
          </a:p>
          <a:p>
            <a:endParaRPr lang="ru-RU" dirty="0"/>
          </a:p>
        </p:txBody>
      </p:sp>
      <p:pic>
        <p:nvPicPr>
          <p:cNvPr id="1027" name="Picture 3" descr="C:\Users\Галина\Desktop\Новая папка (2)\iру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780928"/>
            <a:ext cx="1518889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Домашнее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Прочтите текст урока № 22.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Перескажите притчу о Солоне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Составьте  </a:t>
            </a:r>
            <a:r>
              <a:rPr lang="ru-RU" dirty="0"/>
              <a:t>презентацию «Мой лучший друг</a:t>
            </a:r>
            <a:r>
              <a:rPr lang="ru-RU" dirty="0" smtClean="0"/>
              <a:t>» ( если нет компьютера , напишите рассказ, используйте фотографии)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домашнего задания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Перескажи притчу из текста № 21. Расскажи, как старец своим поступком показал другим пример прощения.</a:t>
            </a:r>
          </a:p>
          <a:p>
            <a:r>
              <a:rPr lang="ru-RU" dirty="0" smtClean="0"/>
              <a:t>2. Расскажи о результатах своего мини-исследования.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Прочтите текст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         Витя </a:t>
            </a:r>
            <a:r>
              <a:rPr lang="ru-RU" sz="2000" b="1" dirty="0"/>
              <a:t>потерял завтрак. На большой перемене все ребята завтракали, а Витя стоял в сторонке.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Почему ты </a:t>
            </a:r>
            <a:r>
              <a:rPr lang="ru-RU" sz="2000" b="1" dirty="0" err="1"/>
              <a:t>нe</a:t>
            </a:r>
            <a:r>
              <a:rPr lang="ru-RU" sz="2000" b="1" dirty="0"/>
              <a:t> ешь? – спросил его Коля.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Завтрак потерял…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Плохо, – сказал Коля, откусывая большой кусок белого хлеба. – До обеда далеко ещё!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А ты где его потерял? – спросил Миша.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Не знаю… – тихо сказал Витя и отвернулся.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Ты, наверно, в кармане нёс, а надо в сумку класть, – сказал Миша.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А Володя ничего не спросил. Он подошёл к Вите, разломил пополам кусок хлеба с маслом и протянул товарищу: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– Бери, ешь.</a:t>
            </a:r>
          </a:p>
          <a:p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Целеполагание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Исходя из прочитанного, определите тему сегодняшнего урока.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Дружба</a:t>
            </a:r>
          </a:p>
          <a:p>
            <a:pPr algn="ctr"/>
            <a:endParaRPr lang="ru-RU" sz="9600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Ответьте на вопросы к тексту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5482952" cy="52894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Какое настроение вы испытали, слушая произведение?</a:t>
            </a:r>
          </a:p>
          <a:p>
            <a:r>
              <a:rPr lang="ru-RU" dirty="0" smtClean="0"/>
              <a:t>В </a:t>
            </a:r>
            <a:r>
              <a:rPr lang="ru-RU" dirty="0"/>
              <a:t>каких эпизодах при чтении вы испытали тревогу и почему?</a:t>
            </a:r>
          </a:p>
          <a:p>
            <a:r>
              <a:rPr lang="ru-RU" dirty="0" smtClean="0"/>
              <a:t>А </a:t>
            </a:r>
            <a:r>
              <a:rPr lang="ru-RU" dirty="0"/>
              <a:t>когда настроение стало солнечным, светлым?</a:t>
            </a:r>
          </a:p>
          <a:p>
            <a:r>
              <a:rPr lang="ru-RU" dirty="0" smtClean="0"/>
              <a:t>Назовите </a:t>
            </a:r>
            <a:r>
              <a:rPr lang="ru-RU" dirty="0"/>
              <a:t>героев рассказа.</a:t>
            </a:r>
          </a:p>
          <a:p>
            <a:r>
              <a:rPr lang="ru-RU" dirty="0" smtClean="0"/>
              <a:t>Кто </a:t>
            </a:r>
            <a:r>
              <a:rPr lang="ru-RU" dirty="0"/>
              <a:t>из героев вам понравился? Почему?</a:t>
            </a:r>
          </a:p>
          <a:p>
            <a:r>
              <a:rPr lang="ru-RU" dirty="0" smtClean="0"/>
              <a:t>Кто </a:t>
            </a:r>
            <a:r>
              <a:rPr lang="ru-RU" dirty="0"/>
              <a:t>не понравился? Почему?</a:t>
            </a:r>
          </a:p>
          <a:p>
            <a:endParaRPr lang="ru-RU" dirty="0"/>
          </a:p>
        </p:txBody>
      </p:sp>
      <p:pic>
        <p:nvPicPr>
          <p:cNvPr id="2049" name="Picture 1" descr="C:\Users\Галина\Desktop\Новая папка (2)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812730"/>
            <a:ext cx="2376264" cy="2921637"/>
          </a:xfrm>
          <a:prstGeom prst="rect">
            <a:avLst/>
          </a:prstGeom>
          <a:noFill/>
        </p:spPr>
      </p:pic>
      <p:pic>
        <p:nvPicPr>
          <p:cNvPr id="2050" name="Picture 2" descr="C:\Users\Галина\Desktop\Новая папка (2)\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03667"/>
            <a:ext cx="2376264" cy="3154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Выполните задание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/>
              <a:t>Подберите пословицы, которые можно соотнести с содержанием рассказа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b="1" dirty="0"/>
              <a:t>Крепкую дружбу и водой не разольешь.</a:t>
            </a:r>
          </a:p>
          <a:p>
            <a:r>
              <a:rPr lang="ru-RU" sz="3600" b="1" dirty="0"/>
              <a:t> Лучше хорошо поступить, чем хорошо говорить.</a:t>
            </a:r>
          </a:p>
          <a:p>
            <a:r>
              <a:rPr lang="ru-RU" sz="3600" b="1" dirty="0"/>
              <a:t> Друзья познаются в беде. </a:t>
            </a:r>
          </a:p>
          <a:p>
            <a:r>
              <a:rPr lang="ru-RU" sz="3600" b="1" dirty="0"/>
              <a:t>Не имей сто рублей, а имей сто друзей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dirty="0"/>
          </a:p>
          <a:p>
            <a:pPr algn="ctr">
              <a:buNone/>
            </a:pPr>
            <a:r>
              <a:rPr lang="ru-RU" sz="3600" dirty="0" smtClean="0"/>
              <a:t>  </a:t>
            </a:r>
            <a:r>
              <a:rPr lang="ru-RU" sz="3600" dirty="0"/>
              <a:t>Обоснуйте свой выбор.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Тук, тук молотком, </a:t>
            </a:r>
          </a:p>
          <a:p>
            <a:r>
              <a:rPr lang="ru-RU" dirty="0"/>
              <a:t>Строим, строим новый дом. </a:t>
            </a:r>
          </a:p>
          <a:p>
            <a:r>
              <a:rPr lang="ru-RU" dirty="0"/>
              <a:t>Этот дом — для Маши, </a:t>
            </a:r>
          </a:p>
          <a:p>
            <a:r>
              <a:rPr lang="ru-RU" dirty="0"/>
              <a:t>Этот дом — для Саши, </a:t>
            </a:r>
          </a:p>
          <a:p>
            <a:r>
              <a:rPr lang="ru-RU" dirty="0"/>
              <a:t>Этот дом — для Даши, </a:t>
            </a:r>
          </a:p>
          <a:p>
            <a:r>
              <a:rPr lang="ru-RU" dirty="0"/>
              <a:t>Этот — для Наташи.</a:t>
            </a:r>
          </a:p>
          <a:p>
            <a:r>
              <a:rPr lang="ru-RU" dirty="0"/>
              <a:t>Этот дом — для Ксюши,</a:t>
            </a:r>
          </a:p>
          <a:p>
            <a:r>
              <a:rPr lang="ru-RU" dirty="0"/>
              <a:t>Этот — для Андрюши.</a:t>
            </a:r>
          </a:p>
          <a:p>
            <a:r>
              <a:rPr lang="ru-RU" dirty="0"/>
              <a:t>Все соседи,</a:t>
            </a:r>
          </a:p>
          <a:p>
            <a:r>
              <a:rPr lang="ru-RU" dirty="0"/>
              <a:t>Все друзья.</a:t>
            </a:r>
          </a:p>
          <a:p>
            <a:r>
              <a:rPr lang="ru-RU" dirty="0"/>
              <a:t>Жить без дружбы им нельзя</a:t>
            </a:r>
          </a:p>
        </p:txBody>
      </p:sp>
      <p:pic>
        <p:nvPicPr>
          <p:cNvPr id="26626" name="Picture 2" descr="C:\Users\Галина\Desktop\iфиз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544661" cy="4705303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113" y="549274"/>
            <a:ext cx="3651250" cy="460791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слова:</a:t>
            </a:r>
            <a:b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 -</a:t>
            </a:r>
            <a:br>
              <a:rPr lang="ru-RU" sz="5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«СРАЖАЮЩИЙСЯ ВМЕСТЕ»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1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063" y="692150"/>
            <a:ext cx="49720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566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Пифагорейская дружба</vt:lpstr>
      <vt:lpstr>Проверка домашнего задания</vt:lpstr>
      <vt:lpstr>Прочтите текст</vt:lpstr>
      <vt:lpstr>Целеполагание</vt:lpstr>
      <vt:lpstr>Слайд 5</vt:lpstr>
      <vt:lpstr>Ответьте на вопросы к тексту</vt:lpstr>
      <vt:lpstr>Выполните задание</vt:lpstr>
      <vt:lpstr>Физкультминутка</vt:lpstr>
      <vt:lpstr>История слова:   ДРУГ - «СРАЖАЮЩИЙСЯ ВМЕСТЕ»</vt:lpstr>
      <vt:lpstr>Слайд 10</vt:lpstr>
      <vt:lpstr>Согласны ли вы?</vt:lpstr>
      <vt:lpstr>Мысли великих людей о дружбе</vt:lpstr>
      <vt:lpstr>Пифагорейская дружба</vt:lpstr>
      <vt:lpstr>Задания</vt:lpstr>
      <vt:lpstr>Слайд 15</vt:lpstr>
      <vt:lpstr>Закрепление</vt:lpstr>
      <vt:lpstr>Домашнее задание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23</cp:revision>
  <dcterms:created xsi:type="dcterms:W3CDTF">2013-03-12T10:50:31Z</dcterms:created>
  <dcterms:modified xsi:type="dcterms:W3CDTF">2013-03-12T16:23:44Z</dcterms:modified>
</cp:coreProperties>
</file>