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7" r:id="rId8"/>
    <p:sldId id="268" r:id="rId9"/>
    <p:sldId id="269" r:id="rId10"/>
    <p:sldId id="260" r:id="rId11"/>
    <p:sldId id="262" r:id="rId12"/>
    <p:sldId id="263" r:id="rId13"/>
    <p:sldId id="265" r:id="rId14"/>
    <p:sldId id="270" r:id="rId15"/>
    <p:sldId id="275" r:id="rId16"/>
    <p:sldId id="264" r:id="rId17"/>
    <p:sldId id="273" r:id="rId18"/>
    <p:sldId id="266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8101-93F0-4DA9-BEDF-D454C33C230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0C7EF-3CFC-4A34-A492-B761F874FC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Мысли и поступки.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Слова </a:t>
            </a:r>
            <a:r>
              <a:rPr lang="ru-RU" b="1" dirty="0">
                <a:solidFill>
                  <a:srgbClr val="FF0000"/>
                </a:solidFill>
              </a:rPr>
              <a:t>и </a:t>
            </a:r>
            <a:r>
              <a:rPr lang="ru-RU" b="1" dirty="0" smtClean="0">
                <a:solidFill>
                  <a:srgbClr val="FF0000"/>
                </a:solidFill>
              </a:rPr>
              <a:t>речь.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№ 24 по курсу ОРКСЭ (модуль «Основы светской этики», Дрофа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Составила учитель истории МКОУ «</a:t>
            </a:r>
            <a:r>
              <a:rPr lang="ru-RU" dirty="0" err="1" smtClean="0">
                <a:solidFill>
                  <a:schemeClr val="tx1"/>
                </a:solidFill>
              </a:rPr>
              <a:t>Гауфская</a:t>
            </a:r>
            <a:r>
              <a:rPr lang="ru-RU" dirty="0" smtClean="0">
                <a:solidFill>
                  <a:schemeClr val="tx1"/>
                </a:solidFill>
              </a:rPr>
              <a:t> СОШ» </a:t>
            </a:r>
            <a:r>
              <a:rPr lang="ru-RU" dirty="0" err="1" smtClean="0">
                <a:solidFill>
                  <a:schemeClr val="tx1"/>
                </a:solidFill>
              </a:rPr>
              <a:t>Кущенко</a:t>
            </a:r>
            <a:r>
              <a:rPr lang="ru-RU" dirty="0" smtClean="0">
                <a:solidFill>
                  <a:schemeClr val="tx1"/>
                </a:solidFill>
              </a:rPr>
              <a:t> Г.В.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Users\Галина\Desktop\Новая папка (2)\iсл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7" y="692696"/>
            <a:ext cx="1632451" cy="235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Сократ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ru-RU" sz="2400" dirty="0"/>
              <a:t>«Заговори, чтобы я тебя </a:t>
            </a:r>
            <a:r>
              <a:rPr lang="ru-RU" sz="2400" dirty="0" smtClean="0"/>
              <a:t>увидел».</a:t>
            </a:r>
          </a:p>
          <a:p>
            <a:endParaRPr lang="ru-RU" sz="2400" dirty="0"/>
          </a:p>
          <a:p>
            <a:r>
              <a:rPr lang="ru-RU" sz="2400" dirty="0" smtClean="0"/>
              <a:t>«Мысли </a:t>
            </a:r>
            <a:r>
              <a:rPr lang="ru-RU" sz="2400" dirty="0"/>
              <a:t>и </a:t>
            </a:r>
            <a:r>
              <a:rPr lang="ru-RU" sz="2400" dirty="0" smtClean="0"/>
              <a:t>высказывания должны </a:t>
            </a:r>
            <a:r>
              <a:rPr lang="ru-RU" sz="2400" dirty="0"/>
              <a:t>быть: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во-первых</a:t>
            </a:r>
            <a:r>
              <a:rPr lang="ru-RU" sz="2400" dirty="0"/>
              <a:t>, связными и </a:t>
            </a:r>
            <a:r>
              <a:rPr lang="ru-RU" sz="2400" dirty="0" smtClean="0"/>
              <a:t>последовательными</a:t>
            </a:r>
            <a:r>
              <a:rPr lang="ru-RU" sz="2400" dirty="0"/>
              <a:t>;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во-вторых</a:t>
            </a:r>
            <a:r>
              <a:rPr lang="ru-RU" sz="2400" dirty="0"/>
              <a:t>, чёткими и </a:t>
            </a:r>
            <a:r>
              <a:rPr lang="ru-RU" sz="2400" dirty="0" smtClean="0"/>
              <a:t>определёнными</a:t>
            </a:r>
            <a:r>
              <a:rPr lang="ru-RU" sz="2400" dirty="0"/>
              <a:t>;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в-третьих</a:t>
            </a:r>
            <a:r>
              <a:rPr lang="ru-RU" sz="2400" dirty="0"/>
              <a:t>, обоснованными и </a:t>
            </a:r>
            <a:r>
              <a:rPr lang="ru-RU" sz="2400" dirty="0" smtClean="0"/>
              <a:t>аргументированными</a:t>
            </a:r>
            <a:r>
              <a:rPr lang="ru-RU" sz="2400" dirty="0"/>
              <a:t>;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в-четвёртых</a:t>
            </a:r>
            <a:r>
              <a:rPr lang="ru-RU" sz="2400" dirty="0"/>
              <a:t>, </a:t>
            </a:r>
            <a:r>
              <a:rPr lang="ru-RU" sz="2400" dirty="0" smtClean="0"/>
              <a:t>непротиворечивыми</a:t>
            </a:r>
            <a:r>
              <a:rPr lang="ru-RU" sz="2400" dirty="0"/>
              <a:t>.</a:t>
            </a:r>
          </a:p>
        </p:txBody>
      </p:sp>
      <p:pic>
        <p:nvPicPr>
          <p:cNvPr id="3075" name="Picture 3" descr="C:\Users\Галина\Desktop\iсократ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57622"/>
            <a:ext cx="2592288" cy="3267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Ислам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"Тот, кто уверовал в Аллаха , пусть говорит только благое, либо хранит молчание.”</a:t>
            </a:r>
          </a:p>
          <a:p>
            <a:r>
              <a:rPr lang="ru-RU" dirty="0" smtClean="0"/>
              <a:t>"</a:t>
            </a:r>
            <a:r>
              <a:rPr lang="ru-RU" dirty="0"/>
              <a:t>Чтобы человек стал достойным Мусульманином, речи его должны быть едины с сердцем, а сердце едино с речами. И дела его и слова должны быть </a:t>
            </a:r>
            <a:r>
              <a:rPr lang="ru-RU" dirty="0" smtClean="0"/>
              <a:t>едины».</a:t>
            </a:r>
          </a:p>
          <a:p>
            <a:r>
              <a:rPr lang="ru-RU" dirty="0" smtClean="0"/>
              <a:t>«Говорите </a:t>
            </a:r>
            <a:r>
              <a:rPr lang="ru-RU" dirty="0"/>
              <a:t>только правду в своих речах. Устраните все, что причинит беспокойство вашим соседям и обращайтесь к ним с </a:t>
            </a:r>
            <a:r>
              <a:rPr lang="ru-RU" dirty="0" smtClean="0"/>
              <a:t>добром." (</a:t>
            </a:r>
            <a:r>
              <a:rPr lang="ru-RU" dirty="0"/>
              <a:t>ИСЫ ПРОРОКА МУХАММАДА 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098" name="Picture 2" descr="C:\Users\Галина\Desktop\Новая папка (2)\iис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1419225" cy="1428751"/>
          </a:xfrm>
          <a:prstGeom prst="rect">
            <a:avLst/>
          </a:prstGeom>
          <a:noFill/>
        </p:spPr>
      </p:pic>
      <p:pic>
        <p:nvPicPr>
          <p:cNvPr id="4099" name="Picture 3" descr="C:\Users\Галина\Desktop\Новая папка (2)\iисла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0"/>
            <a:ext cx="1656184" cy="2258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4176464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Иудаизм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Нельзя оскорблять в себе </a:t>
            </a:r>
            <a:r>
              <a:rPr lang="ru-RU" dirty="0" smtClean="0"/>
              <a:t>Божественный </a:t>
            </a:r>
            <a:r>
              <a:rPr lang="ru-RU" dirty="0"/>
              <a:t>образ, внесенный в нас Создателем. Важно помнить, что достойные люди стараются не произносить </a:t>
            </a:r>
            <a:r>
              <a:rPr lang="ru-RU" dirty="0" smtClean="0"/>
              <a:t>недостойных </a:t>
            </a:r>
            <a:r>
              <a:rPr lang="ru-RU" dirty="0"/>
              <a:t>слов</a:t>
            </a:r>
            <a:r>
              <a:rPr lang="ru-RU" dirty="0" smtClean="0"/>
              <a:t>.</a:t>
            </a:r>
          </a:p>
          <a:p>
            <a:r>
              <a:rPr lang="ru-RU" dirty="0"/>
              <a:t> «Уста — это перо, которым пишет сердце</a:t>
            </a:r>
            <a:r>
              <a:rPr lang="ru-RU" dirty="0" smtClean="0"/>
              <a:t>»</a:t>
            </a:r>
          </a:p>
          <a:p>
            <a:r>
              <a:rPr lang="ru-RU" dirty="0"/>
              <a:t> «Какой человек жаждет прожить много лет, чтобы увидеть добро? </a:t>
            </a:r>
            <a:r>
              <a:rPr lang="ru-RU" dirty="0" smtClean="0"/>
              <a:t>Тот</a:t>
            </a:r>
            <a:r>
              <a:rPr lang="ru-RU" dirty="0"/>
              <a:t>, который следует правилу:  Храни свой язык от зла</a:t>
            </a:r>
            <a:r>
              <a:rPr lang="ru-RU" dirty="0" smtClean="0"/>
              <a:t>»(Царь Давид).</a:t>
            </a:r>
            <a:endParaRPr lang="ru-RU" dirty="0"/>
          </a:p>
        </p:txBody>
      </p:sp>
      <p:pic>
        <p:nvPicPr>
          <p:cNvPr id="5122" name="Picture 2" descr="C:\Users\Галина\Desktop\Новая папка (2)\iиу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409700" cy="1428751"/>
          </a:xfrm>
          <a:prstGeom prst="rect">
            <a:avLst/>
          </a:prstGeom>
          <a:noFill/>
        </p:spPr>
      </p:pic>
      <p:pic>
        <p:nvPicPr>
          <p:cNvPr id="5123" name="Picture 3" descr="C:\Users\Галина\Desktop\Новая папка (2)\iиудаиз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0"/>
            <a:ext cx="2659224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176464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Буддизм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24536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/>
              <a:t>В</a:t>
            </a:r>
            <a:r>
              <a:rPr lang="ru-RU" sz="4200" dirty="0" smtClean="0"/>
              <a:t> </a:t>
            </a:r>
            <a:r>
              <a:rPr lang="ru-RU" sz="4200" dirty="0"/>
              <a:t>Нравственное Поведение (Сила), основанное на любви и сострадании, включены три составляющие,  а именно: Правильная Речь, Правильное Действие и Правильный Образ Жизни . </a:t>
            </a:r>
            <a:endParaRPr lang="ru-RU" sz="4200" dirty="0" smtClean="0"/>
          </a:p>
          <a:p>
            <a:r>
              <a:rPr lang="ru-RU" sz="4200" dirty="0" smtClean="0"/>
              <a:t>Правильная </a:t>
            </a:r>
            <a:r>
              <a:rPr lang="ru-RU" sz="4200" dirty="0"/>
              <a:t>Речь означает воздержание  от лжи,  от клеветы, злословия и речи, могущей вызвать ненависть, разобщенность и разлад среди </a:t>
            </a:r>
            <a:r>
              <a:rPr lang="ru-RU" sz="4200" dirty="0" smtClean="0"/>
              <a:t>людей</a:t>
            </a:r>
            <a:r>
              <a:rPr lang="ru-RU" sz="4200" dirty="0"/>
              <a:t>,  от резкой, грубой, невежливой, злобной и оскорбительной речи, и  от пустой, глупой, бессмысленной болтовни и сплетен. Когда человек воздерживается от этих видов неправильной и вредной речи, он естественным образом должен говорить правду, должен использовать слова, которые дружественны и благожелательны, приятны и мягки, значительны и полезны. Он не должен говорить беспечно: речь должна быть к месту и ко времени. Если не можешь сказать что-нибудь полезное, то следует хранить благородное молчание </a:t>
            </a:r>
            <a:r>
              <a:rPr lang="ru-RU" sz="4200" dirty="0" smtClean="0"/>
              <a:t>.</a:t>
            </a:r>
            <a:r>
              <a:rPr lang="ru-RU" sz="4200" b="1" dirty="0"/>
              <a:t> </a:t>
            </a:r>
            <a:endParaRPr lang="ru-RU" sz="4200" b="1" dirty="0" smtClean="0"/>
          </a:p>
          <a:p>
            <a:r>
              <a:rPr lang="ru-RU" sz="4200" b="1" dirty="0" smtClean="0"/>
              <a:t>С</a:t>
            </a:r>
            <a:r>
              <a:rPr lang="ru-RU" sz="4200" dirty="0" smtClean="0"/>
              <a:t>лова обладают властью и зла, и добра. Когда слова и верные, и добрые, они способны изменить наш мир. </a:t>
            </a:r>
            <a:r>
              <a:rPr lang="ru-RU" sz="4200" i="1" dirty="0" smtClean="0"/>
              <a:t>Будда (</a:t>
            </a:r>
            <a:r>
              <a:rPr lang="ru-RU" sz="4200" i="1" dirty="0" err="1" smtClean="0"/>
              <a:t>Сиддхартхе</a:t>
            </a:r>
            <a:r>
              <a:rPr lang="ru-RU" sz="4200" i="1" dirty="0" smtClean="0"/>
              <a:t> </a:t>
            </a:r>
            <a:r>
              <a:rPr lang="ru-RU" sz="4200" i="1" dirty="0" err="1" smtClean="0"/>
              <a:t>Гаутама</a:t>
            </a:r>
            <a:r>
              <a:rPr lang="ru-RU" sz="4200" i="1" dirty="0" smtClean="0"/>
              <a:t>)</a:t>
            </a:r>
            <a:endParaRPr lang="ru-RU" sz="4200" dirty="0" smtClean="0"/>
          </a:p>
          <a:p>
            <a:endParaRPr lang="ru-RU" sz="4200" dirty="0"/>
          </a:p>
          <a:p>
            <a:endParaRPr lang="ru-RU" dirty="0"/>
          </a:p>
        </p:txBody>
      </p:sp>
      <p:pic>
        <p:nvPicPr>
          <p:cNvPr id="6146" name="Picture 2" descr="C:\Users\Галина\Desktop\Новая папка (2)\буддиз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0"/>
            <a:ext cx="2152948" cy="1433863"/>
          </a:xfrm>
          <a:prstGeom prst="rect">
            <a:avLst/>
          </a:prstGeom>
          <a:noFill/>
        </p:spPr>
      </p:pic>
      <p:pic>
        <p:nvPicPr>
          <p:cNvPr id="6147" name="Picture 3" descr="C:\Users\Галина\Desktop\Новая папка (2)\iбуд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8640"/>
            <a:ext cx="1428750" cy="1428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4536504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Православие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Злоречивый </a:t>
            </a:r>
            <a:r>
              <a:rPr lang="ru-RU" dirty="0"/>
              <a:t>наперед посрамляет себя самого, а потом уже того, о ком говорит </a:t>
            </a:r>
            <a:r>
              <a:rPr lang="ru-RU" dirty="0" smtClean="0"/>
              <a:t>худо.</a:t>
            </a:r>
          </a:p>
          <a:p>
            <a:r>
              <a:rPr lang="ru-RU" dirty="0" smtClean="0"/>
              <a:t> </a:t>
            </a:r>
            <a:r>
              <a:rPr lang="ru-RU" dirty="0"/>
              <a:t>Как для огня составляют пищу дрова и хворост, так для порочных пожеланий — слова. Поэтому не должно непременно высказывать все, что мы имеем в уме, но должно стараться удалять и из самого ума порочные пожелания и всякую постыдную </a:t>
            </a:r>
            <a:r>
              <a:rPr lang="ru-RU" dirty="0" smtClean="0"/>
              <a:t>мысль.</a:t>
            </a:r>
          </a:p>
          <a:p>
            <a:r>
              <a:rPr lang="ru-RU" dirty="0" smtClean="0"/>
              <a:t>Кроткое </a:t>
            </a:r>
            <a:r>
              <a:rPr lang="ru-RU" dirty="0"/>
              <a:t>обращение наше с врагом может сделать его из волка овцой, </a:t>
            </a:r>
            <a:r>
              <a:rPr lang="ru-RU" dirty="0" smtClean="0"/>
              <a:t>бурю </a:t>
            </a:r>
            <a:r>
              <a:rPr lang="ru-RU" dirty="0"/>
              <a:t>превратить в тишину и совершенно погасить пламя страсти. Кроткие слова наши, проникая в душу его, не только изгонят гнев, но расположат принять в себя благодушие и </a:t>
            </a:r>
            <a:r>
              <a:rPr lang="ru-RU" dirty="0" smtClean="0"/>
              <a:t>сострадательность.(Иоанн Златоуст)</a:t>
            </a:r>
            <a:endParaRPr lang="ru-RU" dirty="0"/>
          </a:p>
        </p:txBody>
      </p:sp>
      <p:pic>
        <p:nvPicPr>
          <p:cNvPr id="7170" name="Picture 2" descr="C:\Users\Галина\Desktop\Новая папка (2)\iправ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700" y="69850"/>
            <a:ext cx="2143125" cy="1428750"/>
          </a:xfrm>
          <a:prstGeom prst="rect">
            <a:avLst/>
          </a:prstGeom>
          <a:noFill/>
        </p:spPr>
      </p:pic>
      <p:pic>
        <p:nvPicPr>
          <p:cNvPr id="7171" name="Picture 3" descr="C:\Users\Галина\Desktop\Новая папка (2)\крес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0"/>
            <a:ext cx="8763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Тук, тук молотком, </a:t>
            </a:r>
          </a:p>
          <a:p>
            <a:r>
              <a:rPr lang="ru-RU" dirty="0"/>
              <a:t>Строим, строим новый дом. </a:t>
            </a:r>
          </a:p>
          <a:p>
            <a:r>
              <a:rPr lang="ru-RU" dirty="0"/>
              <a:t>Этот дом — для Маши, </a:t>
            </a:r>
          </a:p>
          <a:p>
            <a:r>
              <a:rPr lang="ru-RU" dirty="0"/>
              <a:t>Этот дом — для Саши, </a:t>
            </a:r>
          </a:p>
          <a:p>
            <a:r>
              <a:rPr lang="ru-RU" dirty="0"/>
              <a:t>Этот дом — для Даши, </a:t>
            </a:r>
          </a:p>
          <a:p>
            <a:r>
              <a:rPr lang="ru-RU" dirty="0"/>
              <a:t>Этот — для Наташи.</a:t>
            </a:r>
          </a:p>
          <a:p>
            <a:r>
              <a:rPr lang="ru-RU" dirty="0"/>
              <a:t>Этот дом — для Ксюши,</a:t>
            </a:r>
          </a:p>
          <a:p>
            <a:r>
              <a:rPr lang="ru-RU" dirty="0"/>
              <a:t>Этот — для Андрюши.</a:t>
            </a:r>
          </a:p>
          <a:p>
            <a:r>
              <a:rPr lang="ru-RU" dirty="0"/>
              <a:t>Все соседи,</a:t>
            </a:r>
          </a:p>
          <a:p>
            <a:r>
              <a:rPr lang="ru-RU" dirty="0"/>
              <a:t>Все друзья.</a:t>
            </a:r>
          </a:p>
          <a:p>
            <a:r>
              <a:rPr lang="ru-RU" dirty="0"/>
              <a:t>Жить без дружбы им нельзя</a:t>
            </a:r>
          </a:p>
        </p:txBody>
      </p:sp>
      <p:pic>
        <p:nvPicPr>
          <p:cNvPr id="26626" name="Picture 2" descr="C:\Users\Галина\Desktop\iфиз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3544661" cy="4705303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Л.Н.Толстой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4042792" cy="43924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«</a:t>
            </a:r>
            <a:r>
              <a:rPr lang="ru-RU" dirty="0"/>
              <a:t>Думай хорошо, и мысли созреют в</a:t>
            </a:r>
          </a:p>
          <a:p>
            <a:pPr>
              <a:buNone/>
            </a:pPr>
            <a:r>
              <a:rPr lang="ru-RU" dirty="0" smtClean="0"/>
              <a:t>    добрые </a:t>
            </a:r>
            <a:r>
              <a:rPr lang="ru-RU" dirty="0"/>
              <a:t>поступки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         Л.Н.Толстой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Согласен ли ты с Толстым?  Приведи примеры, подтверждающие твою точку зрения.</a:t>
            </a:r>
            <a:endParaRPr lang="ru-RU" dirty="0"/>
          </a:p>
        </p:txBody>
      </p:sp>
      <p:pic>
        <p:nvPicPr>
          <p:cNvPr id="8194" name="Picture 2" descr="C:\Users\Галина\Desktop\iт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2776"/>
            <a:ext cx="3825213" cy="2868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260350"/>
            <a:ext cx="8640960" cy="25923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Прочти в учебнике текст на с. 113-114 «Мальчик и Колокольчики Ландышей».</a:t>
            </a:r>
          </a:p>
          <a:p>
            <a:r>
              <a:rPr lang="ru-RU" sz="2400" dirty="0"/>
              <a:t>Как вы считаете, почему герой </a:t>
            </a:r>
            <a:r>
              <a:rPr lang="ru-RU" sz="2400" dirty="0" smtClean="0"/>
              <a:t>прочитанного вами </a:t>
            </a:r>
            <a:r>
              <a:rPr lang="ru-RU" sz="2400" dirty="0"/>
              <a:t>рассказа не сорвал цветы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Можно ли связать эту историю со словами Л.Н.Толстого? 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008" y="2204864"/>
            <a:ext cx="8779851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Закрепление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Отгадай загадки:</a:t>
            </a:r>
          </a:p>
          <a:p>
            <a:r>
              <a:rPr lang="ru-RU" dirty="0" smtClean="0"/>
              <a:t>Если </a:t>
            </a:r>
            <a:r>
              <a:rPr lang="ru-RU" dirty="0"/>
              <a:t>б не было его, не сказал бы ничего.</a:t>
            </a:r>
            <a:r>
              <a:rPr lang="ru-RU" i="1" dirty="0"/>
              <a:t> </a:t>
            </a:r>
            <a:endParaRPr lang="ru-RU" dirty="0"/>
          </a:p>
          <a:p>
            <a:r>
              <a:rPr lang="ru-RU" dirty="0"/>
              <a:t>Не на меру, не на вес, А при всяком есть?</a:t>
            </a: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Домашнее задание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Прочтите текст № 24</a:t>
            </a:r>
          </a:p>
          <a:p>
            <a:r>
              <a:rPr lang="ru-RU" dirty="0" smtClean="0"/>
              <a:t>2. Выучите наизусть стих </a:t>
            </a:r>
            <a:r>
              <a:rPr lang="ru-RU" dirty="0"/>
              <a:t>В. А. Солоухина «Слово о словах</a:t>
            </a:r>
            <a:r>
              <a:rPr lang="ru-RU" dirty="0" smtClean="0"/>
              <a:t>» на с. 164</a:t>
            </a:r>
          </a:p>
          <a:p>
            <a:r>
              <a:rPr lang="ru-RU" dirty="0" smtClean="0"/>
              <a:t>3. Напишите мини-сочинение  </a:t>
            </a:r>
            <a:r>
              <a:rPr lang="ru-RU" dirty="0"/>
              <a:t>«От доброго слова – к доброму делу»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 домашнего задания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Назовите религии , наиболее распространенные в нашей стране?</a:t>
            </a:r>
          </a:p>
          <a:p>
            <a:pPr>
              <a:buNone/>
            </a:pPr>
            <a:r>
              <a:rPr lang="ru-RU" dirty="0" smtClean="0"/>
              <a:t>2. Приведите в соответствие:</a:t>
            </a:r>
          </a:p>
          <a:p>
            <a:pPr>
              <a:buNone/>
            </a:pPr>
            <a:r>
              <a:rPr lang="ru-RU" dirty="0" smtClean="0"/>
              <a:t>Коран                                           Буддизм</a:t>
            </a:r>
          </a:p>
          <a:p>
            <a:pPr>
              <a:buNone/>
            </a:pPr>
            <a:r>
              <a:rPr lang="ru-RU" dirty="0" smtClean="0"/>
              <a:t>Тора                                              Православие</a:t>
            </a:r>
          </a:p>
          <a:p>
            <a:pPr>
              <a:buNone/>
            </a:pPr>
            <a:r>
              <a:rPr lang="ru-RU" dirty="0" smtClean="0"/>
              <a:t>Библия                                         Ислам</a:t>
            </a:r>
          </a:p>
          <a:p>
            <a:pPr>
              <a:buNone/>
            </a:pPr>
            <a:r>
              <a:rPr lang="ru-RU" dirty="0" err="1" smtClean="0"/>
              <a:t>Трипитака</a:t>
            </a:r>
            <a:r>
              <a:rPr lang="ru-RU" dirty="0" smtClean="0"/>
              <a:t>                                    Иудаизм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619672" y="3573016"/>
            <a:ext cx="381642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763688" y="4149080"/>
            <a:ext cx="38164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331640" y="4149080"/>
            <a:ext cx="424847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339752" y="3573016"/>
            <a:ext cx="316835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13668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3.Определите, какие храмы к каким религиям относятся: мечеть, собор, синагога, пагода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844824"/>
            <a:ext cx="2378047" cy="247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7" y="1916832"/>
            <a:ext cx="2973403" cy="223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650266"/>
            <a:ext cx="2088232" cy="25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4352683"/>
            <a:ext cx="3384376" cy="250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>
            <a:off x="3059832" y="1268760"/>
            <a:ext cx="37444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9219" idx="0"/>
          </p:cNvCxnSpPr>
          <p:nvPr/>
        </p:nvCxnSpPr>
        <p:spPr>
          <a:xfrm flipH="1">
            <a:off x="1584559" y="1268760"/>
            <a:ext cx="2627401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499992" y="1268760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228184" y="1196752"/>
            <a:ext cx="504056" cy="324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Перечислите</a:t>
            </a:r>
            <a:r>
              <a:rPr lang="ru-RU" dirty="0"/>
              <a:t>, что в человеческих </a:t>
            </a:r>
            <a:r>
              <a:rPr lang="ru-RU" dirty="0" smtClean="0"/>
              <a:t>взаимоотношениях </a:t>
            </a:r>
            <a:r>
              <a:rPr lang="ru-RU" dirty="0"/>
              <a:t>осуждается всеми </a:t>
            </a:r>
            <a:r>
              <a:rPr lang="ru-RU" dirty="0" smtClean="0"/>
              <a:t>религиозными этическими </a:t>
            </a:r>
            <a:r>
              <a:rPr lang="ru-RU" dirty="0"/>
              <a:t>учениями, а что, наоборот, </a:t>
            </a:r>
            <a:r>
              <a:rPr lang="ru-RU" dirty="0" smtClean="0"/>
              <a:t>считается необходимым</a:t>
            </a:r>
          </a:p>
          <a:p>
            <a:pPr>
              <a:buNone/>
            </a:pPr>
            <a:r>
              <a:rPr lang="ru-RU" dirty="0" smtClean="0"/>
              <a:t>5. Представьте свой проект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Целеполагание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Летом пятиклассник Андрей пошел работать на </a:t>
            </a:r>
            <a:r>
              <a:rPr lang="ru-RU" sz="2400" dirty="0" smtClean="0"/>
              <a:t>животноводческую </a:t>
            </a:r>
            <a:r>
              <a:rPr lang="ru-RU" sz="2400" dirty="0"/>
              <a:t>ферму. Его прикрепили к бабушке Марине — поварихе. </a:t>
            </a:r>
            <a:r>
              <a:rPr lang="ru-RU" sz="2400" dirty="0" smtClean="0"/>
              <a:t>Андрей </a:t>
            </a:r>
            <a:r>
              <a:rPr lang="ru-RU" sz="2400" dirty="0"/>
              <a:t>помогал бабушке: воду носил, картошку чистил, дрова </a:t>
            </a:r>
            <a:r>
              <a:rPr lang="ru-RU" sz="2400" dirty="0" smtClean="0"/>
              <a:t>рубил, хлеб </a:t>
            </a:r>
            <a:r>
              <a:rPr lang="ru-RU" sz="2400" dirty="0"/>
              <a:t>резал.</a:t>
            </a:r>
          </a:p>
          <a:p>
            <a:r>
              <a:rPr lang="ru-RU" sz="2400" dirty="0"/>
              <a:t>Весело, привольно работать летом в степи. Солнышко </a:t>
            </a:r>
            <a:r>
              <a:rPr lang="ru-RU" sz="2400" dirty="0" smtClean="0"/>
              <a:t>греет, ветер </a:t>
            </a:r>
            <a:r>
              <a:rPr lang="ru-RU" sz="2400" dirty="0"/>
              <a:t>веет, птицы щебечут, можно в пруду искупаться, если </a:t>
            </a:r>
            <a:r>
              <a:rPr lang="ru-RU" sz="2400" dirty="0" smtClean="0"/>
              <a:t>бабушка </a:t>
            </a:r>
            <a:r>
              <a:rPr lang="ru-RU" sz="2400" dirty="0"/>
              <a:t>разрешит.</a:t>
            </a:r>
          </a:p>
          <a:p>
            <a:r>
              <a:rPr lang="ru-RU" sz="2400" dirty="0"/>
              <a:t>Утром бабушка говорит Андрею:</a:t>
            </a:r>
          </a:p>
          <a:p>
            <a:r>
              <a:rPr lang="ru-RU" sz="2400" dirty="0"/>
              <a:t>— Пойди воды </a:t>
            </a:r>
            <a:r>
              <a:rPr lang="ru-RU" sz="2400" dirty="0" smtClean="0"/>
              <a:t>принеси. И </a:t>
            </a:r>
            <a:r>
              <a:rPr lang="ru-RU" sz="2400" dirty="0"/>
              <a:t>такой тихий, добрый, ласковый голос у бабушки, что </a:t>
            </a:r>
            <a:r>
              <a:rPr lang="ru-RU" sz="2400" dirty="0" smtClean="0"/>
              <a:t>Андрей быстро </a:t>
            </a:r>
            <a:r>
              <a:rPr lang="ru-RU" sz="2400" dirty="0"/>
              <a:t>берет ведро и бежит к колодцу. А колодец довольно </a:t>
            </a:r>
            <a:r>
              <a:rPr lang="ru-RU" sz="2400" dirty="0" smtClean="0"/>
              <a:t>далеко </a:t>
            </a:r>
            <a:r>
              <a:rPr lang="ru-RU" sz="2400" dirty="0"/>
              <a:t>— у самого леса. Вытянет ведро воды и минут через .десять </a:t>
            </a:r>
            <a:r>
              <a:rPr lang="ru-RU" sz="2400" dirty="0" smtClean="0"/>
              <a:t>принесет.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Но вот прислали на ферму еще одного работника — деда Карпа. Стал работать он сторожем.</a:t>
            </a:r>
          </a:p>
          <a:p>
            <a:r>
              <a:rPr lang="ru-RU" sz="2400" dirty="0" smtClean="0"/>
              <a:t>Не понравился дед никому — ни бабушке Марине, ни Андрею. Молчаливый, хмурый. Однажды вечером Андрей попросил:</a:t>
            </a:r>
          </a:p>
          <a:p>
            <a:r>
              <a:rPr lang="ru-RU" sz="2400" dirty="0" smtClean="0"/>
              <a:t>— Дедушка, расскажите сказку.</a:t>
            </a:r>
          </a:p>
          <a:p>
            <a:r>
              <a:rPr lang="ru-RU" sz="2400" dirty="0" smtClean="0"/>
              <a:t>Дед что-то буркнул сердито, а потом сказал:</a:t>
            </a:r>
          </a:p>
          <a:p>
            <a:r>
              <a:rPr lang="ru-RU" sz="2400" dirty="0" smtClean="0"/>
              <a:t>— Нечего тебе делать, сказку захотелось... Пойди воды принеси. Такими холодными и бессердечными были эти слова, что Андрей с большой неохотой пошел за водой. Вытащил полное ведро, сел возле колодца и долго сидел. Не хотелось возвращаться к деду Карпу.</a:t>
            </a:r>
          </a:p>
          <a:p>
            <a:r>
              <a:rPr lang="ru-RU" sz="2400" dirty="0" smtClean="0"/>
              <a:t>Принес воду Андрей и сразу же побежал к бабушке Марине. Утром встал мальчик до восхода солнца. Начистил картошки. С нетерпением ждал, чтобы бабушка послала за водой. Наконец услышал тихие, ласковые слова:</a:t>
            </a:r>
          </a:p>
          <a:p>
            <a:r>
              <a:rPr lang="ru-RU" sz="2400" dirty="0" smtClean="0"/>
              <a:t>— Пойди воды принеси.</a:t>
            </a:r>
          </a:p>
          <a:p>
            <a:r>
              <a:rPr lang="ru-RU" sz="2400" dirty="0" smtClean="0"/>
              <a:t>Андрей побежал, быстренько вытащил воду и принес на кухню.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Обсудим прочитанное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Кто главные герои текста?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2.Что с ними произошло?</a:t>
            </a:r>
          </a:p>
          <a:p>
            <a:pPr>
              <a:buNone/>
            </a:pPr>
            <a:r>
              <a:rPr lang="ru-RU" sz="2400" dirty="0" smtClean="0"/>
              <a:t>3. Почему поручения бабушки Марины Андрей выполнял охотно, а деда Карпа – нет?</a:t>
            </a:r>
          </a:p>
          <a:p>
            <a:pPr>
              <a:buNone/>
            </a:pPr>
            <a:r>
              <a:rPr lang="ru-RU" sz="2400" dirty="0" smtClean="0"/>
              <a:t>4.Как </a:t>
            </a:r>
            <a:r>
              <a:rPr lang="ru-RU" sz="2400" dirty="0"/>
              <a:t>вы думаете, зависят ли наши поступки </a:t>
            </a:r>
            <a:r>
              <a:rPr lang="ru-RU" sz="2400" dirty="0" smtClean="0"/>
              <a:t>от мыслей </a:t>
            </a:r>
            <a:r>
              <a:rPr lang="ru-RU" sz="2400" dirty="0"/>
              <a:t>и слов? Обоснуйте свой ответ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Попробуйте определить тему нашего сегодняшнего урока</a:t>
            </a:r>
          </a:p>
          <a:p>
            <a:endParaRPr lang="ru-RU" dirty="0"/>
          </a:p>
        </p:txBody>
      </p:sp>
      <p:pic>
        <p:nvPicPr>
          <p:cNvPr id="2051" name="Picture 3" descr="C:\Users\Галина\Desktop\Новая папка (2)\iс ведром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678" y="1177433"/>
            <a:ext cx="2540442" cy="2323575"/>
          </a:xfrm>
          <a:prstGeom prst="rect">
            <a:avLst/>
          </a:prstGeom>
          <a:noFill/>
        </p:spPr>
      </p:pic>
      <p:pic>
        <p:nvPicPr>
          <p:cNvPr id="2052" name="Picture 4" descr="C:\Users\Галина\Desktop\Новая папка (2)\баб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68760"/>
            <a:ext cx="1478486" cy="2174245"/>
          </a:xfrm>
          <a:prstGeom prst="rect">
            <a:avLst/>
          </a:prstGeom>
          <a:noFill/>
        </p:spPr>
      </p:pic>
      <p:pic>
        <p:nvPicPr>
          <p:cNvPr id="2053" name="Picture 5" descr="C:\Users\Галина\Desktop\Новая папка (2)\дед.jpg"/>
          <p:cNvPicPr>
            <a:picLocks noChangeAspect="1" noChangeArrowheads="1"/>
          </p:cNvPicPr>
          <p:nvPr/>
        </p:nvPicPr>
        <p:blipFill>
          <a:blip r:embed="rId4" cstate="print"/>
          <a:srcRect l="33283" t="-2523"/>
          <a:stretch>
            <a:fillRect/>
          </a:stretch>
        </p:blipFill>
        <p:spPr bwMode="auto">
          <a:xfrm>
            <a:off x="6372200" y="1268760"/>
            <a:ext cx="2052435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600" y="404664"/>
            <a:ext cx="72580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Мысли и поступки.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Слова и речь</a:t>
            </a:r>
            <a:endParaRPr lang="ru-RU" sz="7200" dirty="0"/>
          </a:p>
        </p:txBody>
      </p:sp>
      <p:pic>
        <p:nvPicPr>
          <p:cNvPr id="10242" name="Picture 2" descr="C:\Users\Галина\Desktop\Новая папка (2)\iсканд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33056"/>
            <a:ext cx="1967855" cy="2253269"/>
          </a:xfrm>
          <a:prstGeom prst="rect">
            <a:avLst/>
          </a:prstGeom>
          <a:noFill/>
        </p:spPr>
      </p:pic>
      <p:pic>
        <p:nvPicPr>
          <p:cNvPr id="10243" name="Picture 3" descr="C:\Users\Галина\Desktop\Новая папка (2)\iс папо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21088"/>
            <a:ext cx="2302674" cy="1887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Философия и религии о речах и поступках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smtClean="0"/>
              <a:t>Используя рабочие листы, познакомьтесь с высказываниями философов и выдержками из разных религиозных учений о словах, речах и поступках.</a:t>
            </a:r>
          </a:p>
          <a:p>
            <a:r>
              <a:rPr lang="ru-RU" dirty="0" smtClean="0"/>
              <a:t>Выполните следующие задания:</a:t>
            </a:r>
          </a:p>
          <a:p>
            <a:r>
              <a:rPr lang="ru-RU" dirty="0" smtClean="0"/>
              <a:t>1. Подчеркните общие мысли, прозвучавшие в разных высказываниях</a:t>
            </a:r>
          </a:p>
          <a:p>
            <a:r>
              <a:rPr lang="ru-RU" dirty="0" smtClean="0"/>
              <a:t>2. Запишите вывод, к которому вы пришли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1063</Words>
  <Application>Microsoft Office PowerPoint</Application>
  <PresentationFormat>Экран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Мысли и поступки.  Слова и речь.</vt:lpstr>
      <vt:lpstr>Проверка домашнего задания</vt:lpstr>
      <vt:lpstr>Слайд 3</vt:lpstr>
      <vt:lpstr>Слайд 4</vt:lpstr>
      <vt:lpstr>Целеполагание</vt:lpstr>
      <vt:lpstr>Слайд 6</vt:lpstr>
      <vt:lpstr>Обсудим прочитанное</vt:lpstr>
      <vt:lpstr>Слайд 8</vt:lpstr>
      <vt:lpstr>Философия и религии о речах и поступках</vt:lpstr>
      <vt:lpstr>Сократ</vt:lpstr>
      <vt:lpstr>Ислам</vt:lpstr>
      <vt:lpstr>Иудаизм</vt:lpstr>
      <vt:lpstr>Буддизм</vt:lpstr>
      <vt:lpstr>Православие</vt:lpstr>
      <vt:lpstr>Физкультминутка</vt:lpstr>
      <vt:lpstr>Л.Н.Толстой</vt:lpstr>
      <vt:lpstr>Слайд 17</vt:lpstr>
      <vt:lpstr>Закрепление</vt:lpstr>
      <vt:lpstr>Домашнее задание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26</cp:revision>
  <dcterms:created xsi:type="dcterms:W3CDTF">2013-04-01T10:50:40Z</dcterms:created>
  <dcterms:modified xsi:type="dcterms:W3CDTF">2013-04-01T14:58:44Z</dcterms:modified>
</cp:coreProperties>
</file>