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3" r:id="rId4"/>
    <p:sldId id="261" r:id="rId5"/>
    <p:sldId id="268" r:id="rId6"/>
    <p:sldId id="265" r:id="rId7"/>
    <p:sldId id="266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5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E2A8-F643-4885-9031-0F9C53C5E96E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9FFB-E3BF-4598-BE67-1EFCCEC78A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E2A8-F643-4885-9031-0F9C53C5E96E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9FFB-E3BF-4598-BE67-1EFCCEC78A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E2A8-F643-4885-9031-0F9C53C5E96E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9FFB-E3BF-4598-BE67-1EFCCEC78A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E2A8-F643-4885-9031-0F9C53C5E96E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9FFB-E3BF-4598-BE67-1EFCCEC78A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E2A8-F643-4885-9031-0F9C53C5E96E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9FFB-E3BF-4598-BE67-1EFCCEC78A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E2A8-F643-4885-9031-0F9C53C5E96E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9FFB-E3BF-4598-BE67-1EFCCEC78A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E2A8-F643-4885-9031-0F9C53C5E96E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9FFB-E3BF-4598-BE67-1EFCCEC78A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E2A8-F643-4885-9031-0F9C53C5E96E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9FFB-E3BF-4598-BE67-1EFCCEC78A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E2A8-F643-4885-9031-0F9C53C5E96E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9FFB-E3BF-4598-BE67-1EFCCEC78A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E2A8-F643-4885-9031-0F9C53C5E96E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9FFB-E3BF-4598-BE67-1EFCCEC78A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E2A8-F643-4885-9031-0F9C53C5E96E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9FFB-E3BF-4598-BE67-1EFCCEC78A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9E2A8-F643-4885-9031-0F9C53C5E96E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39FFB-E3BF-4598-BE67-1EFCCEC78A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476375" y="1412875"/>
            <a:ext cx="6542088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8000" b="1">
                <a:solidFill>
                  <a:schemeClr val="accent2"/>
                </a:solidFill>
              </a:rPr>
              <a:t>Посвящение</a:t>
            </a:r>
          </a:p>
          <a:p>
            <a:pPr algn="ctr"/>
            <a:r>
              <a:rPr lang="ru-RU" sz="8000" b="1">
                <a:solidFill>
                  <a:schemeClr val="accent2"/>
                </a:solidFill>
              </a:rPr>
              <a:t> в ученики</a:t>
            </a:r>
          </a:p>
        </p:txBody>
      </p:sp>
      <p:pic>
        <p:nvPicPr>
          <p:cNvPr id="2053" name="Picture 5" descr="CA27EN6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76250"/>
            <a:ext cx="1223963" cy="2160588"/>
          </a:xfrm>
          <a:prstGeom prst="rect">
            <a:avLst/>
          </a:prstGeom>
          <a:noFill/>
        </p:spPr>
      </p:pic>
      <p:pic>
        <p:nvPicPr>
          <p:cNvPr id="2054" name="Picture 6" descr="CAYB8TU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3716338"/>
            <a:ext cx="1800225" cy="2736850"/>
          </a:xfrm>
          <a:prstGeom prst="rect">
            <a:avLst/>
          </a:prstGeom>
          <a:noFill/>
        </p:spPr>
      </p:pic>
      <p:pic>
        <p:nvPicPr>
          <p:cNvPr id="2055" name="Picture 7" descr="CA46ROR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4292600"/>
            <a:ext cx="1865312" cy="2090738"/>
          </a:xfrm>
          <a:prstGeom prst="rect">
            <a:avLst/>
          </a:prstGeom>
          <a:noFill/>
        </p:spPr>
      </p:pic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4625438" y="5300663"/>
            <a:ext cx="2423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 smtClean="0"/>
              <a:t> </a:t>
            </a:r>
            <a:endParaRPr lang="ru-RU" sz="2000" b="1" dirty="0"/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484438" y="620713"/>
            <a:ext cx="58372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/>
              <a:t>Праздник для первоклассников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23850" y="0"/>
            <a:ext cx="83550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FF0000"/>
                </a:solidFill>
              </a:rPr>
              <a:t>Сказочные телеграммы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395288" y="1412875"/>
            <a:ext cx="8364537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600" b="1">
                <a:solidFill>
                  <a:srgbClr val="006600"/>
                </a:solidFill>
              </a:rPr>
              <a:t>Если вы идёте по полю и находите </a:t>
            </a:r>
          </a:p>
          <a:p>
            <a:pPr algn="ctr"/>
            <a:r>
              <a:rPr lang="ru-RU" sz="3600" b="1">
                <a:solidFill>
                  <a:srgbClr val="006600"/>
                </a:solidFill>
              </a:rPr>
              <a:t>денежку, то не спешите покупать </a:t>
            </a:r>
          </a:p>
          <a:p>
            <a:pPr algn="ctr"/>
            <a:r>
              <a:rPr lang="ru-RU" sz="3600" b="1">
                <a:solidFill>
                  <a:srgbClr val="006600"/>
                </a:solidFill>
              </a:rPr>
              <a:t>самовар, как это сделала я. </a:t>
            </a:r>
          </a:p>
          <a:p>
            <a:pPr algn="ctr"/>
            <a:r>
              <a:rPr lang="ru-RU" sz="3600" b="1">
                <a:solidFill>
                  <a:srgbClr val="006600"/>
                </a:solidFill>
              </a:rPr>
              <a:t>Лучше купите новую интересную </a:t>
            </a:r>
          </a:p>
          <a:p>
            <a:pPr algn="ctr"/>
            <a:r>
              <a:rPr lang="ru-RU" sz="3600" b="1">
                <a:solidFill>
                  <a:srgbClr val="006600"/>
                </a:solidFill>
              </a:rPr>
              <a:t>книжку. </a:t>
            </a:r>
          </a:p>
        </p:txBody>
      </p:sp>
      <p:pic>
        <p:nvPicPr>
          <p:cNvPr id="6152" name="Picture 8" descr="cokotuha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4437063"/>
            <a:ext cx="2449512" cy="2009775"/>
          </a:xfrm>
          <a:prstGeom prst="rect">
            <a:avLst/>
          </a:prstGeom>
          <a:noFill/>
        </p:spPr>
      </p:pic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0" y="981075"/>
            <a:ext cx="8939213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600" b="1">
                <a:solidFill>
                  <a:srgbClr val="006600"/>
                </a:solidFill>
              </a:rPr>
              <a:t>Мы, все три весёлых братца, </a:t>
            </a:r>
          </a:p>
          <a:p>
            <a:pPr algn="ctr"/>
            <a:r>
              <a:rPr lang="ru-RU" sz="3600" b="1">
                <a:solidFill>
                  <a:srgbClr val="006600"/>
                </a:solidFill>
              </a:rPr>
              <a:t>спешим поздравить вас с </a:t>
            </a:r>
          </a:p>
          <a:p>
            <a:pPr algn="ctr"/>
            <a:r>
              <a:rPr lang="ru-RU" sz="3600" b="1">
                <a:solidFill>
                  <a:srgbClr val="006600"/>
                </a:solidFill>
              </a:rPr>
              <a:t>окончанием </a:t>
            </a:r>
            <a:r>
              <a:rPr lang="en-US" sz="3600" b="1">
                <a:solidFill>
                  <a:srgbClr val="006600"/>
                </a:solidFill>
              </a:rPr>
              <a:t>I</a:t>
            </a:r>
            <a:r>
              <a:rPr lang="ru-RU" sz="3600" b="1">
                <a:solidFill>
                  <a:srgbClr val="006600"/>
                </a:solidFill>
              </a:rPr>
              <a:t> четверти. </a:t>
            </a:r>
          </a:p>
          <a:p>
            <a:pPr algn="ctr"/>
            <a:r>
              <a:rPr lang="ru-RU" sz="3600" b="1">
                <a:solidFill>
                  <a:srgbClr val="006600"/>
                </a:solidFill>
              </a:rPr>
              <a:t>Учитесь лучше, и тогда сможете</a:t>
            </a:r>
          </a:p>
          <a:p>
            <a:pPr algn="ctr"/>
            <a:r>
              <a:rPr lang="ru-RU" sz="3600" b="1">
                <a:solidFill>
                  <a:srgbClr val="006600"/>
                </a:solidFill>
              </a:rPr>
              <a:t> построить такой же прочный дом </a:t>
            </a:r>
          </a:p>
          <a:p>
            <a:pPr algn="ctr"/>
            <a:r>
              <a:rPr lang="ru-RU" sz="3600" b="1">
                <a:solidFill>
                  <a:srgbClr val="006600"/>
                </a:solidFill>
              </a:rPr>
              <a:t>из камней, как и наш братец Наф-Наф</a:t>
            </a:r>
            <a:r>
              <a:rPr lang="ru-RU"/>
              <a:t>! </a:t>
            </a:r>
          </a:p>
        </p:txBody>
      </p:sp>
      <p:pic>
        <p:nvPicPr>
          <p:cNvPr id="6154" name="Picture 10" descr="orig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4437063"/>
            <a:ext cx="2843212" cy="2120900"/>
          </a:xfrm>
          <a:prstGeom prst="rect">
            <a:avLst/>
          </a:prstGeom>
          <a:noFill/>
        </p:spPr>
      </p:pic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-17463" y="931863"/>
            <a:ext cx="9161463" cy="298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800" b="1">
                <a:solidFill>
                  <a:schemeClr val="accent2"/>
                </a:solidFill>
              </a:rPr>
              <a:t>Не бегайте по классу на переменках, </a:t>
            </a:r>
          </a:p>
          <a:p>
            <a:pPr algn="ctr"/>
            <a:r>
              <a:rPr lang="ru-RU" sz="3800" b="1">
                <a:solidFill>
                  <a:schemeClr val="accent2"/>
                </a:solidFill>
              </a:rPr>
              <a:t>а то можете нечаянно разбить</a:t>
            </a:r>
          </a:p>
          <a:p>
            <a:pPr algn="ctr"/>
            <a:r>
              <a:rPr lang="ru-RU" sz="3800" b="1">
                <a:solidFill>
                  <a:schemeClr val="accent2"/>
                </a:solidFill>
              </a:rPr>
              <a:t> вазу или уронить золотое яичко. </a:t>
            </a:r>
          </a:p>
          <a:p>
            <a:pPr algn="ctr"/>
            <a:r>
              <a:rPr lang="ru-RU" sz="3800" b="1">
                <a:solidFill>
                  <a:schemeClr val="accent2"/>
                </a:solidFill>
              </a:rPr>
              <a:t>И мне тогда придётся высиживать </a:t>
            </a:r>
          </a:p>
          <a:p>
            <a:pPr algn="ctr"/>
            <a:r>
              <a:rPr lang="ru-RU" sz="3800" b="1">
                <a:solidFill>
                  <a:schemeClr val="accent2"/>
                </a:solidFill>
              </a:rPr>
              <a:t>новое яичко, не золотое, а простое.</a:t>
            </a:r>
            <a:r>
              <a:rPr lang="ru-RU" sz="3800"/>
              <a:t> </a:t>
            </a:r>
          </a:p>
        </p:txBody>
      </p:sp>
      <p:pic>
        <p:nvPicPr>
          <p:cNvPr id="6156" name="Picture 12" descr="1258052741_1257224372_149889707565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4076700"/>
            <a:ext cx="2751137" cy="2547938"/>
          </a:xfrm>
          <a:prstGeom prst="rect">
            <a:avLst/>
          </a:prstGeom>
          <a:noFill/>
        </p:spPr>
      </p:pic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-92075" y="22240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0" y="836613"/>
            <a:ext cx="8975725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600" b="1">
                <a:solidFill>
                  <a:srgbClr val="6600CC"/>
                </a:solidFill>
              </a:rPr>
              <a:t>Как можно усерднее учитесь в школе, </a:t>
            </a:r>
          </a:p>
          <a:p>
            <a:pPr algn="ctr"/>
            <a:r>
              <a:rPr lang="ru-RU" sz="3600" b="1">
                <a:solidFill>
                  <a:srgbClr val="6600CC"/>
                </a:solidFill>
              </a:rPr>
              <a:t>и не только наукам, но и вежливости.</a:t>
            </a:r>
          </a:p>
          <a:p>
            <a:pPr algn="ctr"/>
            <a:r>
              <a:rPr lang="ru-RU" sz="3600" b="1">
                <a:solidFill>
                  <a:srgbClr val="6600CC"/>
                </a:solidFill>
              </a:rPr>
              <a:t>А то к нам однажды в гости пришла </a:t>
            </a:r>
          </a:p>
          <a:p>
            <a:pPr algn="ctr"/>
            <a:r>
              <a:rPr lang="ru-RU" sz="3600" b="1">
                <a:solidFill>
                  <a:srgbClr val="6600CC"/>
                </a:solidFill>
              </a:rPr>
              <a:t>девочка Маша. Она съела нашу кашу, </a:t>
            </a:r>
          </a:p>
          <a:p>
            <a:pPr algn="ctr"/>
            <a:r>
              <a:rPr lang="ru-RU" sz="3600" b="1">
                <a:solidFill>
                  <a:srgbClr val="6600CC"/>
                </a:solidFill>
              </a:rPr>
              <a:t>сломала стульчик Мишутки и даже</a:t>
            </a:r>
          </a:p>
          <a:p>
            <a:pPr algn="ctr"/>
            <a:r>
              <a:rPr lang="ru-RU" sz="3600" b="1">
                <a:solidFill>
                  <a:srgbClr val="6600CC"/>
                </a:solidFill>
              </a:rPr>
              <a:t> валялась на наших кроватях! </a:t>
            </a:r>
          </a:p>
        </p:txBody>
      </p:sp>
      <p:pic>
        <p:nvPicPr>
          <p:cNvPr id="6159" name="Picture 15" descr="c2ec8be6f04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213" y="4260850"/>
            <a:ext cx="3313112" cy="2406650"/>
          </a:xfrm>
          <a:prstGeom prst="rect">
            <a:avLst/>
          </a:prstGeom>
          <a:noFill/>
        </p:spPr>
      </p:pic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0" y="981075"/>
            <a:ext cx="924560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600" b="1">
                <a:solidFill>
                  <a:srgbClr val="006600"/>
                </a:solidFill>
              </a:rPr>
              <a:t>Я тоже мечтаю пойти в школу, как вы!</a:t>
            </a:r>
          </a:p>
          <a:p>
            <a:pPr algn="ctr"/>
            <a:r>
              <a:rPr lang="ru-RU" sz="3600" b="1">
                <a:solidFill>
                  <a:srgbClr val="006600"/>
                </a:solidFill>
              </a:rPr>
              <a:t> Если бы я училась в школе, то </a:t>
            </a:r>
          </a:p>
          <a:p>
            <a:pPr algn="ctr"/>
            <a:r>
              <a:rPr lang="ru-RU" sz="3600" b="1">
                <a:solidFill>
                  <a:srgbClr val="006600"/>
                </a:solidFill>
              </a:rPr>
              <a:t>узнала бы, что Волк – это хитрый</a:t>
            </a:r>
          </a:p>
          <a:p>
            <a:pPr algn="ctr"/>
            <a:r>
              <a:rPr lang="ru-RU" sz="3600" b="1">
                <a:solidFill>
                  <a:srgbClr val="006600"/>
                </a:solidFill>
              </a:rPr>
              <a:t> хищник, и с ним никогда нельзя</a:t>
            </a:r>
          </a:p>
          <a:p>
            <a:pPr algn="ctr"/>
            <a:r>
              <a:rPr lang="ru-RU" sz="3600" b="1">
                <a:solidFill>
                  <a:srgbClr val="006600"/>
                </a:solidFill>
              </a:rPr>
              <a:t> разговаривать и, тем более, говорить, </a:t>
            </a:r>
          </a:p>
          <a:p>
            <a:pPr algn="ctr"/>
            <a:r>
              <a:rPr lang="ru-RU" sz="3600" b="1">
                <a:solidFill>
                  <a:srgbClr val="006600"/>
                </a:solidFill>
              </a:rPr>
              <a:t>где живёт моя бабушка</a:t>
            </a:r>
            <a:r>
              <a:rPr lang="ru-RU" sz="3600" b="1"/>
              <a:t>. </a:t>
            </a:r>
          </a:p>
        </p:txBody>
      </p:sp>
      <p:pic>
        <p:nvPicPr>
          <p:cNvPr id="6161" name="Picture 17" descr="0_38ceb_7beb58ea_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275" y="4292600"/>
            <a:ext cx="1631950" cy="2311400"/>
          </a:xfrm>
          <a:prstGeom prst="rect">
            <a:avLst/>
          </a:prstGeom>
          <a:noFill/>
        </p:spPr>
      </p:pic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0" y="908050"/>
            <a:ext cx="895985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400" b="1">
                <a:solidFill>
                  <a:srgbClr val="6600CC"/>
                </a:solidFill>
              </a:rPr>
              <a:t>Поздравляю всех первоклассников! </a:t>
            </a:r>
          </a:p>
          <a:p>
            <a:pPr algn="ctr"/>
            <a:r>
              <a:rPr lang="ru-RU" sz="3400" b="1">
                <a:solidFill>
                  <a:srgbClr val="6600CC"/>
                </a:solidFill>
              </a:rPr>
              <a:t>Желаю набираться ума и обязательно </a:t>
            </a:r>
          </a:p>
          <a:p>
            <a:pPr algn="ctr"/>
            <a:r>
              <a:rPr lang="ru-RU" sz="3400" b="1">
                <a:solidFill>
                  <a:srgbClr val="6600CC"/>
                </a:solidFill>
              </a:rPr>
              <a:t>научиться читать. А то когда папа Карло</a:t>
            </a:r>
          </a:p>
          <a:p>
            <a:pPr algn="ctr"/>
            <a:r>
              <a:rPr lang="ru-RU" sz="3400" b="1">
                <a:solidFill>
                  <a:srgbClr val="6600CC"/>
                </a:solidFill>
              </a:rPr>
              <a:t> подарил мне азбуку, я променял её на</a:t>
            </a:r>
          </a:p>
          <a:p>
            <a:pPr algn="ctr"/>
            <a:r>
              <a:rPr lang="ru-RU" sz="3400" b="1">
                <a:solidFill>
                  <a:srgbClr val="6600CC"/>
                </a:solidFill>
              </a:rPr>
              <a:t> билет в кукольный театр, о чём очень </a:t>
            </a:r>
          </a:p>
          <a:p>
            <a:pPr algn="ctr"/>
            <a:r>
              <a:rPr lang="ru-RU" sz="3400" b="1">
                <a:solidFill>
                  <a:srgbClr val="6600CC"/>
                </a:solidFill>
              </a:rPr>
              <a:t>жалею. Берегите ваши учебники!</a:t>
            </a:r>
            <a:r>
              <a:rPr lang="ru-RU" sz="3600" b="1">
                <a:solidFill>
                  <a:srgbClr val="6600CC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  <p:bldP spid="6151" grpId="1"/>
      <p:bldP spid="6153" grpId="0"/>
      <p:bldP spid="6153" grpId="1"/>
      <p:bldP spid="6155" grpId="0"/>
      <p:bldP spid="6155" grpId="1"/>
      <p:bldP spid="6158" grpId="0"/>
      <p:bldP spid="6158" grpId="1"/>
      <p:bldP spid="6160" grpId="0"/>
      <p:bldP spid="6160" grpId="1"/>
      <p:bldP spid="61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01labkedo12258224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88913"/>
            <a:ext cx="6913562" cy="6408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692275" y="765175"/>
            <a:ext cx="58801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4000" b="1">
                <a:solidFill>
                  <a:schemeClr val="accent2"/>
                </a:solidFill>
              </a:rPr>
              <a:t>Ёжик по лесу пошёл,</a:t>
            </a:r>
          </a:p>
          <a:p>
            <a:pPr algn="ctr"/>
            <a:r>
              <a:rPr lang="ru-RU" sz="4000" b="1">
                <a:solidFill>
                  <a:schemeClr val="accent2"/>
                </a:solidFill>
              </a:rPr>
              <a:t>На обед грибы нашёл.</a:t>
            </a:r>
          </a:p>
          <a:p>
            <a:pPr algn="ctr"/>
            <a:r>
              <a:rPr lang="ru-RU" sz="4000" b="1">
                <a:solidFill>
                  <a:schemeClr val="accent2"/>
                </a:solidFill>
              </a:rPr>
              <a:t>    Два - под берёзой, </a:t>
            </a:r>
          </a:p>
          <a:p>
            <a:pPr algn="ctr"/>
            <a:r>
              <a:rPr lang="ru-RU" sz="4000" b="1">
                <a:solidFill>
                  <a:schemeClr val="accent2"/>
                </a:solidFill>
              </a:rPr>
              <a:t>Один – у осинки.</a:t>
            </a:r>
          </a:p>
          <a:p>
            <a:pPr algn="ctr"/>
            <a:r>
              <a:rPr lang="ru-RU" sz="4000" b="1">
                <a:solidFill>
                  <a:schemeClr val="accent2"/>
                </a:solidFill>
              </a:rPr>
              <a:t>    Сколько их будет </a:t>
            </a:r>
          </a:p>
          <a:p>
            <a:pPr algn="ctr"/>
            <a:r>
              <a:rPr lang="ru-RU" sz="4000" b="1">
                <a:solidFill>
                  <a:schemeClr val="accent2"/>
                </a:solidFill>
              </a:rPr>
              <a:t>В плетёной корзинке?</a:t>
            </a:r>
            <a:r>
              <a:rPr lang="ru-RU" sz="2400"/>
              <a:t> 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284663" y="5013325"/>
            <a:ext cx="6080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FF0066"/>
                </a:solidFill>
              </a:rPr>
              <a:t>3</a:t>
            </a:r>
          </a:p>
        </p:txBody>
      </p:sp>
      <p:pic>
        <p:nvPicPr>
          <p:cNvPr id="5126" name="Picture 6" descr="щоарвзщш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724400"/>
            <a:ext cx="2160587" cy="1665288"/>
          </a:xfrm>
          <a:prstGeom prst="rect">
            <a:avLst/>
          </a:prstGeom>
          <a:noFill/>
        </p:spPr>
      </p:pic>
      <p:pic>
        <p:nvPicPr>
          <p:cNvPr id="5127" name="Picture 7" descr="Маль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5084763"/>
            <a:ext cx="1219200" cy="1428750"/>
          </a:xfrm>
          <a:prstGeom prst="rect">
            <a:avLst/>
          </a:prstGeom>
          <a:noFill/>
        </p:spPr>
      </p:pic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042988" y="692150"/>
            <a:ext cx="7102475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4000" b="1">
                <a:solidFill>
                  <a:srgbClr val="006600"/>
                </a:solidFill>
              </a:rPr>
              <a:t>В снег упал Серёжка, </a:t>
            </a:r>
          </a:p>
          <a:p>
            <a:pPr algn="ctr"/>
            <a:r>
              <a:rPr lang="ru-RU" sz="4000" b="1">
                <a:solidFill>
                  <a:srgbClr val="006600"/>
                </a:solidFill>
              </a:rPr>
              <a:t>А за ним Алёшка,</a:t>
            </a:r>
          </a:p>
          <a:p>
            <a:pPr algn="ctr"/>
            <a:r>
              <a:rPr lang="ru-RU" sz="4000" b="1">
                <a:solidFill>
                  <a:srgbClr val="006600"/>
                </a:solidFill>
              </a:rPr>
              <a:t>    А за ним Маринка, </a:t>
            </a:r>
          </a:p>
          <a:p>
            <a:pPr algn="ctr"/>
            <a:r>
              <a:rPr lang="ru-RU" sz="4000" b="1">
                <a:solidFill>
                  <a:srgbClr val="006600"/>
                </a:solidFill>
              </a:rPr>
              <a:t>А за ней Иринка.</a:t>
            </a:r>
          </a:p>
          <a:p>
            <a:pPr algn="ctr"/>
            <a:r>
              <a:rPr lang="ru-RU" sz="4000" b="1">
                <a:solidFill>
                  <a:srgbClr val="006600"/>
                </a:solidFill>
              </a:rPr>
              <a:t>    А потом упал Игнат. </a:t>
            </a:r>
          </a:p>
          <a:p>
            <a:pPr algn="ctr"/>
            <a:r>
              <a:rPr lang="ru-RU" sz="4000" b="1">
                <a:solidFill>
                  <a:srgbClr val="006600"/>
                </a:solidFill>
              </a:rPr>
              <a:t>Сколько было всех ребят?</a:t>
            </a:r>
            <a:r>
              <a:rPr lang="ru-RU"/>
              <a:t> 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4284663" y="5013325"/>
            <a:ext cx="6080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FF0066"/>
                </a:solidFill>
              </a:rPr>
              <a:t>5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042988" y="1268413"/>
            <a:ext cx="7466012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4000" b="1">
                <a:solidFill>
                  <a:schemeClr val="accent2"/>
                </a:solidFill>
              </a:rPr>
              <a:t>Рада Алёнка – </a:t>
            </a:r>
          </a:p>
          <a:p>
            <a:pPr algn="ctr"/>
            <a:r>
              <a:rPr lang="ru-RU" sz="4000" b="1">
                <a:solidFill>
                  <a:schemeClr val="accent2"/>
                </a:solidFill>
              </a:rPr>
              <a:t>Нашла два маслёнка!</a:t>
            </a:r>
          </a:p>
          <a:p>
            <a:pPr algn="ctr"/>
            <a:r>
              <a:rPr lang="ru-RU" sz="4000" b="1">
                <a:solidFill>
                  <a:schemeClr val="accent2"/>
                </a:solidFill>
              </a:rPr>
              <a:t>    Да четыре в корзине. </a:t>
            </a:r>
          </a:p>
          <a:p>
            <a:pPr algn="ctr"/>
            <a:r>
              <a:rPr lang="ru-RU" sz="4000" b="1">
                <a:solidFill>
                  <a:schemeClr val="accent2"/>
                </a:solidFill>
              </a:rPr>
              <a:t>Сколько грибов на картине?</a:t>
            </a:r>
            <a:r>
              <a:rPr lang="ru-RU"/>
              <a:t> 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4284663" y="4941888"/>
            <a:ext cx="6080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FF0066"/>
                </a:solidFill>
              </a:rPr>
              <a:t>6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1403350" y="908050"/>
            <a:ext cx="6234113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600" b="1">
                <a:solidFill>
                  <a:srgbClr val="006600"/>
                </a:solidFill>
              </a:rPr>
              <a:t>Шесть весёлых медвежат </a:t>
            </a:r>
          </a:p>
          <a:p>
            <a:pPr algn="ctr"/>
            <a:r>
              <a:rPr lang="ru-RU" sz="3600" b="1">
                <a:solidFill>
                  <a:srgbClr val="006600"/>
                </a:solidFill>
              </a:rPr>
              <a:t>За малиной в лес спешат.</a:t>
            </a:r>
          </a:p>
          <a:p>
            <a:pPr algn="ctr"/>
            <a:r>
              <a:rPr lang="ru-RU" sz="3600" b="1">
                <a:solidFill>
                  <a:srgbClr val="006600"/>
                </a:solidFill>
              </a:rPr>
              <a:t>    Но один малыш устал, </a:t>
            </a:r>
          </a:p>
          <a:p>
            <a:pPr algn="ctr"/>
            <a:r>
              <a:rPr lang="ru-RU" sz="3600" b="1">
                <a:solidFill>
                  <a:srgbClr val="006600"/>
                </a:solidFill>
              </a:rPr>
              <a:t>От товарищей отстал.</a:t>
            </a:r>
          </a:p>
          <a:p>
            <a:pPr algn="ctr"/>
            <a:r>
              <a:rPr lang="ru-RU" sz="3600" b="1">
                <a:solidFill>
                  <a:srgbClr val="006600"/>
                </a:solidFill>
              </a:rPr>
              <a:t>    А теперь ответ найди: </a:t>
            </a:r>
          </a:p>
          <a:p>
            <a:pPr algn="ctr"/>
            <a:r>
              <a:rPr lang="ru-RU" sz="3600" b="1">
                <a:solidFill>
                  <a:srgbClr val="006600"/>
                </a:solidFill>
              </a:rPr>
              <a:t>Сколько мишек впереди? 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4284663" y="4868863"/>
            <a:ext cx="6080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FF0066"/>
                </a:solidFill>
              </a:rPr>
              <a:t>5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611188" y="1268413"/>
            <a:ext cx="7869237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4000" b="1">
                <a:solidFill>
                  <a:schemeClr val="accent2"/>
                </a:solidFill>
              </a:rPr>
              <a:t>Яблоки в саду поспели, </a:t>
            </a:r>
          </a:p>
          <a:p>
            <a:pPr algn="ctr"/>
            <a:r>
              <a:rPr lang="ru-RU" sz="4000" b="1">
                <a:solidFill>
                  <a:schemeClr val="accent2"/>
                </a:solidFill>
              </a:rPr>
              <a:t>Мы отведать их успели.</a:t>
            </a:r>
          </a:p>
          <a:p>
            <a:pPr algn="ctr"/>
            <a:r>
              <a:rPr lang="ru-RU" sz="4000" b="1">
                <a:solidFill>
                  <a:schemeClr val="accent2"/>
                </a:solidFill>
              </a:rPr>
              <a:t>    Пять румяных, наливных, </a:t>
            </a:r>
          </a:p>
          <a:p>
            <a:pPr algn="ctr"/>
            <a:r>
              <a:rPr lang="ru-RU" sz="4000" b="1">
                <a:solidFill>
                  <a:schemeClr val="accent2"/>
                </a:solidFill>
              </a:rPr>
              <a:t>Три с кислинкой. Сколько их?</a:t>
            </a:r>
            <a:r>
              <a:rPr lang="ru-RU"/>
              <a:t> 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4284663" y="4868863"/>
            <a:ext cx="6080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FF0066"/>
                </a:solidFill>
              </a:rPr>
              <a:t>8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611188" y="692150"/>
            <a:ext cx="7761287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4000" b="1">
                <a:solidFill>
                  <a:srgbClr val="006600"/>
                </a:solidFill>
              </a:rPr>
              <a:t>К серой цапле на урок </a:t>
            </a:r>
          </a:p>
          <a:p>
            <a:pPr algn="ctr"/>
            <a:r>
              <a:rPr lang="ru-RU" sz="4000" b="1">
                <a:solidFill>
                  <a:srgbClr val="006600"/>
                </a:solidFill>
              </a:rPr>
              <a:t>Прилетели семь сорок,</a:t>
            </a:r>
          </a:p>
          <a:p>
            <a:pPr algn="ctr"/>
            <a:r>
              <a:rPr lang="ru-RU" sz="4000" b="1">
                <a:solidFill>
                  <a:srgbClr val="006600"/>
                </a:solidFill>
              </a:rPr>
              <a:t>    Но из них лишь три сороки </a:t>
            </a:r>
          </a:p>
          <a:p>
            <a:pPr algn="ctr"/>
            <a:r>
              <a:rPr lang="ru-RU" sz="4000" b="1">
                <a:solidFill>
                  <a:srgbClr val="006600"/>
                </a:solidFill>
              </a:rPr>
              <a:t>Приготовили уроки.</a:t>
            </a:r>
          </a:p>
          <a:p>
            <a:pPr algn="ctr"/>
            <a:r>
              <a:rPr lang="ru-RU" sz="4000" b="1">
                <a:solidFill>
                  <a:srgbClr val="006600"/>
                </a:solidFill>
              </a:rPr>
              <a:t>    Сколько лодырей-сорок </a:t>
            </a:r>
          </a:p>
          <a:p>
            <a:pPr algn="ctr"/>
            <a:r>
              <a:rPr lang="ru-RU" sz="4000" b="1">
                <a:solidFill>
                  <a:srgbClr val="006600"/>
                </a:solidFill>
              </a:rPr>
              <a:t>Прилетело на урок? </a:t>
            </a: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4211638" y="4941888"/>
            <a:ext cx="6080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FF0066"/>
                </a:solidFill>
              </a:rPr>
              <a:t>4</a:t>
            </a: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900113" y="0"/>
            <a:ext cx="7454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rgbClr val="FF0000"/>
                </a:solidFill>
              </a:rPr>
              <a:t>Математические задачи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4" grpId="1"/>
      <p:bldP spid="5125" grpId="0"/>
      <p:bldP spid="5125" grpId="1"/>
      <p:bldP spid="5128" grpId="0"/>
      <p:bldP spid="5128" grpId="1"/>
      <p:bldP spid="5129" grpId="0"/>
      <p:bldP spid="5129" grpId="1"/>
      <p:bldP spid="5130" grpId="0"/>
      <p:bldP spid="5130" grpId="1"/>
      <p:bldP spid="5131" grpId="0"/>
      <p:bldP spid="5131" grpId="1"/>
      <p:bldP spid="5132" grpId="0"/>
      <p:bldP spid="5132" grpId="1"/>
      <p:bldP spid="5133" grpId="0"/>
      <p:bldP spid="5133" grpId="1"/>
      <p:bldP spid="5134" grpId="0"/>
      <p:bldP spid="5134" grpId="1"/>
      <p:bldP spid="5135" grpId="0"/>
      <p:bldP spid="5135" grpId="1"/>
      <p:bldP spid="5136" grpId="0"/>
      <p:bldP spid="51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01labkedo12258224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48150" cy="6673850"/>
          </a:xfrm>
          <a:prstGeom prst="rect">
            <a:avLst/>
          </a:prstGeom>
          <a:noFill/>
        </p:spPr>
      </p:pic>
      <p:pic>
        <p:nvPicPr>
          <p:cNvPr id="12293" name="Picture 5" descr="джп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1750" y="333375"/>
            <a:ext cx="4032250" cy="612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642911" y="476250"/>
            <a:ext cx="757242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Я, став настоящим учеником 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КЛЯНУСЬ: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3635375" y="2060575"/>
            <a:ext cx="484822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4000" b="1">
                <a:solidFill>
                  <a:schemeClr val="accent2"/>
                </a:solidFill>
              </a:rPr>
              <a:t>Здоровым быть, </a:t>
            </a:r>
          </a:p>
          <a:p>
            <a:pPr algn="ctr"/>
            <a:r>
              <a:rPr lang="ru-RU" sz="4000" b="1">
                <a:solidFill>
                  <a:schemeClr val="accent2"/>
                </a:solidFill>
              </a:rPr>
              <a:t>и в школу</a:t>
            </a:r>
          </a:p>
          <a:p>
            <a:pPr algn="ctr"/>
            <a:r>
              <a:rPr lang="ru-RU" sz="4000" b="1">
                <a:solidFill>
                  <a:schemeClr val="accent2"/>
                </a:solidFill>
              </a:rPr>
              <a:t> исправно ходить!</a:t>
            </a:r>
          </a:p>
          <a:p>
            <a:pPr algn="ctr"/>
            <a:endParaRPr lang="ru-RU" sz="4000" b="1">
              <a:solidFill>
                <a:schemeClr val="accent2"/>
              </a:solidFill>
            </a:endParaRPr>
          </a:p>
          <a:p>
            <a:pPr algn="ctr"/>
            <a:r>
              <a:rPr lang="ru-RU" sz="4000" b="1">
                <a:solidFill>
                  <a:schemeClr val="accent2"/>
                </a:solidFill>
              </a:rPr>
              <a:t> КЛЯНУСЬ!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3038475" y="2300288"/>
            <a:ext cx="5973763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600" b="1">
                <a:solidFill>
                  <a:schemeClr val="accent2"/>
                </a:solidFill>
              </a:rPr>
              <a:t>Клянусь писать и читать </a:t>
            </a:r>
          </a:p>
          <a:p>
            <a:pPr algn="ctr"/>
            <a:r>
              <a:rPr lang="ru-RU" sz="3600" b="1">
                <a:solidFill>
                  <a:schemeClr val="accent2"/>
                </a:solidFill>
              </a:rPr>
              <a:t>я прилично и в ранце </a:t>
            </a:r>
          </a:p>
          <a:p>
            <a:pPr algn="ctr"/>
            <a:r>
              <a:rPr lang="ru-RU" sz="3600" b="1">
                <a:solidFill>
                  <a:schemeClr val="accent2"/>
                </a:solidFill>
              </a:rPr>
              <a:t>носить “хорошо” </a:t>
            </a:r>
          </a:p>
          <a:p>
            <a:pPr algn="ctr"/>
            <a:r>
              <a:rPr lang="ru-RU" sz="3600" b="1">
                <a:solidFill>
                  <a:schemeClr val="accent2"/>
                </a:solidFill>
              </a:rPr>
              <a:t>и “отлично”.</a:t>
            </a:r>
          </a:p>
          <a:p>
            <a:pPr algn="ctr"/>
            <a:endParaRPr lang="ru-RU" sz="3600" b="1">
              <a:solidFill>
                <a:schemeClr val="accent2"/>
              </a:solidFill>
            </a:endParaRPr>
          </a:p>
          <a:p>
            <a:pPr algn="ctr"/>
            <a:r>
              <a:rPr lang="ru-RU" sz="3600" b="1">
                <a:solidFill>
                  <a:schemeClr val="accent2"/>
                </a:solidFill>
              </a:rPr>
              <a:t> КЛЯНУСЬ!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3779838" y="1700213"/>
            <a:ext cx="4427537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600" b="1">
                <a:solidFill>
                  <a:srgbClr val="006600"/>
                </a:solidFill>
              </a:rPr>
              <a:t>Клянусь в том, </a:t>
            </a:r>
          </a:p>
          <a:p>
            <a:pPr algn="ctr"/>
            <a:r>
              <a:rPr lang="ru-RU" sz="3600" b="1">
                <a:solidFill>
                  <a:srgbClr val="006600"/>
                </a:solidFill>
              </a:rPr>
              <a:t>что буду я очень </a:t>
            </a:r>
          </a:p>
          <a:p>
            <a:pPr algn="ctr"/>
            <a:r>
              <a:rPr lang="ru-RU" sz="3600" b="1">
                <a:solidFill>
                  <a:srgbClr val="006600"/>
                </a:solidFill>
              </a:rPr>
              <a:t>стараться </a:t>
            </a:r>
          </a:p>
          <a:p>
            <a:pPr algn="ctr"/>
            <a:r>
              <a:rPr lang="ru-RU" sz="3600" b="1">
                <a:solidFill>
                  <a:srgbClr val="006600"/>
                </a:solidFill>
              </a:rPr>
              <a:t>с друзьями моими</a:t>
            </a:r>
          </a:p>
          <a:p>
            <a:pPr algn="ctr"/>
            <a:r>
              <a:rPr lang="ru-RU" sz="3600" b="1">
                <a:solidFill>
                  <a:srgbClr val="006600"/>
                </a:solidFill>
              </a:rPr>
              <a:t> впредь больше </a:t>
            </a:r>
          </a:p>
          <a:p>
            <a:pPr algn="ctr"/>
            <a:r>
              <a:rPr lang="ru-RU" sz="3600" b="1">
                <a:solidFill>
                  <a:srgbClr val="006600"/>
                </a:solidFill>
              </a:rPr>
              <a:t>не драться! </a:t>
            </a:r>
          </a:p>
          <a:p>
            <a:pPr algn="ctr"/>
            <a:endParaRPr lang="ru-RU" sz="3600" b="1">
              <a:solidFill>
                <a:srgbClr val="006600"/>
              </a:solidFill>
            </a:endParaRPr>
          </a:p>
          <a:p>
            <a:pPr algn="ctr"/>
            <a:r>
              <a:rPr lang="ru-RU" sz="3600" b="1">
                <a:solidFill>
                  <a:srgbClr val="006600"/>
                </a:solidFill>
              </a:rPr>
              <a:t>КЛЯНУСЬ!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3348038" y="1916113"/>
            <a:ext cx="5395912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4000" b="1">
                <a:solidFill>
                  <a:srgbClr val="006600"/>
                </a:solidFill>
              </a:rPr>
              <a:t>Клянусь я ребёнком</a:t>
            </a:r>
          </a:p>
          <a:p>
            <a:pPr algn="ctr"/>
            <a:r>
              <a:rPr lang="ru-RU" sz="4000" b="1">
                <a:solidFill>
                  <a:srgbClr val="006600"/>
                </a:solidFill>
              </a:rPr>
              <a:t>воспитанным быть, </a:t>
            </a:r>
          </a:p>
          <a:p>
            <a:pPr algn="ctr"/>
            <a:r>
              <a:rPr lang="ru-RU" sz="4000" b="1">
                <a:solidFill>
                  <a:srgbClr val="006600"/>
                </a:solidFill>
              </a:rPr>
              <a:t>не бегать по школе, </a:t>
            </a:r>
          </a:p>
          <a:p>
            <a:pPr algn="ctr"/>
            <a:r>
              <a:rPr lang="ru-RU" sz="4000" b="1">
                <a:solidFill>
                  <a:srgbClr val="006600"/>
                </a:solidFill>
              </a:rPr>
              <a:t>а шагом ходить! </a:t>
            </a:r>
          </a:p>
          <a:p>
            <a:pPr algn="ctr"/>
            <a:endParaRPr lang="ru-RU" sz="4000" b="1">
              <a:solidFill>
                <a:srgbClr val="006600"/>
              </a:solidFill>
            </a:endParaRPr>
          </a:p>
          <a:p>
            <a:pPr algn="ctr"/>
            <a:r>
              <a:rPr lang="ru-RU" sz="4000" b="1">
                <a:solidFill>
                  <a:srgbClr val="006600"/>
                </a:solidFill>
              </a:rPr>
              <a:t>КЛЯНУСЬ!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3419475" y="1989138"/>
            <a:ext cx="5230813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solidFill>
                  <a:schemeClr val="accent2"/>
                </a:solidFill>
              </a:rPr>
              <a:t>Клянусь не бояться</a:t>
            </a:r>
          </a:p>
          <a:p>
            <a:pPr algn="ctr"/>
            <a:r>
              <a:rPr lang="ru-RU" sz="4000" b="1" dirty="0">
                <a:solidFill>
                  <a:schemeClr val="accent2"/>
                </a:solidFill>
              </a:rPr>
              <a:t>дороги тернистой,</a:t>
            </a:r>
          </a:p>
          <a:p>
            <a:pPr algn="ctr"/>
            <a:r>
              <a:rPr lang="ru-RU" sz="4000" b="1" dirty="0">
                <a:solidFill>
                  <a:schemeClr val="accent2"/>
                </a:solidFill>
              </a:rPr>
              <a:t> и к знаньям идти </a:t>
            </a:r>
          </a:p>
          <a:p>
            <a:pPr algn="ctr"/>
            <a:r>
              <a:rPr lang="ru-RU" sz="4000" b="1" dirty="0">
                <a:solidFill>
                  <a:schemeClr val="accent2"/>
                </a:solidFill>
              </a:rPr>
              <a:t>любою ценой! </a:t>
            </a:r>
          </a:p>
          <a:p>
            <a:pPr algn="ctr"/>
            <a:endParaRPr lang="ru-RU" sz="4000" b="1" dirty="0">
              <a:solidFill>
                <a:schemeClr val="accent2"/>
              </a:solidFill>
            </a:endParaRPr>
          </a:p>
          <a:p>
            <a:pPr algn="ctr"/>
            <a:r>
              <a:rPr lang="ru-RU" sz="4000" b="1" dirty="0">
                <a:solidFill>
                  <a:schemeClr val="accent2"/>
                </a:solidFill>
              </a:rPr>
              <a:t>КЛЯНУСЬ! 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1571604" y="1484313"/>
            <a:ext cx="7072361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2"/>
                </a:solidFill>
              </a:rPr>
              <a:t>Ребёнком всегда</a:t>
            </a:r>
          </a:p>
          <a:p>
            <a:pPr algn="ctr"/>
            <a:r>
              <a:rPr lang="ru-RU" sz="4000" b="1" dirty="0">
                <a:solidFill>
                  <a:schemeClr val="accent2"/>
                </a:solidFill>
              </a:rPr>
              <a:t> идеальным я буду </a:t>
            </a:r>
          </a:p>
          <a:p>
            <a:pPr algn="ctr"/>
            <a:r>
              <a:rPr lang="ru-RU" sz="4000" b="1" dirty="0">
                <a:solidFill>
                  <a:schemeClr val="accent2"/>
                </a:solidFill>
              </a:rPr>
              <a:t>и клятвы моей</a:t>
            </a:r>
          </a:p>
          <a:p>
            <a:pPr algn="ctr"/>
            <a:r>
              <a:rPr lang="ru-RU" sz="4000" b="1" dirty="0">
                <a:solidFill>
                  <a:schemeClr val="accent2"/>
                </a:solidFill>
              </a:rPr>
              <a:t> никогда не забуду! </a:t>
            </a:r>
          </a:p>
          <a:p>
            <a:pPr algn="ctr"/>
            <a:endParaRPr lang="ru-RU" sz="4000" b="1" dirty="0">
              <a:solidFill>
                <a:schemeClr val="accent2"/>
              </a:solidFill>
            </a:endParaRPr>
          </a:p>
          <a:p>
            <a:pPr algn="ctr"/>
            <a:r>
              <a:rPr lang="ru-RU" sz="4000" b="1" dirty="0">
                <a:solidFill>
                  <a:schemeClr val="accent2"/>
                </a:solidFill>
              </a:rPr>
              <a:t>КЛЯНУСЬ! </a:t>
            </a:r>
          </a:p>
          <a:p>
            <a:pPr algn="ctr"/>
            <a:r>
              <a:rPr lang="ru-RU" sz="4000" b="1" dirty="0">
                <a:solidFill>
                  <a:schemeClr val="accent2"/>
                </a:solidFill>
              </a:rPr>
              <a:t>КЛЯНУСЬ!</a:t>
            </a:r>
          </a:p>
          <a:p>
            <a:pPr algn="ctr"/>
            <a:r>
              <a:rPr lang="ru-RU" sz="4000" b="1" dirty="0">
                <a:solidFill>
                  <a:schemeClr val="accent2"/>
                </a:solidFill>
              </a:rPr>
              <a:t>КЛЯНУСЬ!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86000" y="144384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11" name="Picture 10" descr="SNASWA-123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357562"/>
            <a:ext cx="244792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D:\мама\Глухова НА\фото\Букварь 1кл\CCI07042009_00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762339">
            <a:off x="673864" y="3910078"/>
            <a:ext cx="1903413" cy="1143000"/>
          </a:xfrm>
          <a:prstGeom prst="rect">
            <a:avLst/>
          </a:prstGeom>
          <a:noFill/>
        </p:spPr>
      </p:pic>
      <p:pic>
        <p:nvPicPr>
          <p:cNvPr id="13" name="Picture 6" descr="bird1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2071678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5" descr="солнышко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420004">
            <a:off x="7604125" y="388938"/>
            <a:ext cx="1249363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bird1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5500702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 descr="bird1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857232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 descr="bird1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72" y="5572140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  <p:bldP spid="13319" grpId="0"/>
      <p:bldP spid="13319" grpId="1"/>
      <p:bldP spid="13320" grpId="0"/>
      <p:bldP spid="13320" grpId="1"/>
      <p:bldP spid="13321" grpId="0"/>
      <p:bldP spid="13321" grpId="1"/>
      <p:bldP spid="13322" grpId="0"/>
      <p:bldP spid="13322" grpId="1"/>
      <p:bldP spid="13323" grpId="0"/>
      <p:bldP spid="13323" grpId="1"/>
      <p:bldP spid="133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2700338" y="476250"/>
            <a:ext cx="5903912" cy="5040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ПОЗДРАВЛЯЕМ</a:t>
            </a:r>
          </a:p>
          <a:p>
            <a:pPr algn="ctr"/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РЕБЯТ </a:t>
            </a:r>
          </a:p>
          <a:p>
            <a:pPr algn="ctr"/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1</a:t>
            </a:r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 </a:t>
            </a: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класса</a:t>
            </a:r>
          </a:p>
        </p:txBody>
      </p:sp>
      <p:pic>
        <p:nvPicPr>
          <p:cNvPr id="14342" name="Picture 6" descr="zv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989138"/>
            <a:ext cx="2987675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042988" y="1196975"/>
            <a:ext cx="5632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1) http://www.proshkolu.ru/user/Olgas28/file/1155177/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484438" y="476250"/>
            <a:ext cx="399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/>
              <a:t>Интернет - источники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1042988" y="2276475"/>
            <a:ext cx="5480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3) http://www.fabrikaglamura.ru/forum/t15322,6-.htm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1042988" y="1773238"/>
            <a:ext cx="680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2) http://forum.materinstvo.ru/index.php?showtopic=73522&amp;st=50</a:t>
            </a: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1042988" y="2924175"/>
            <a:ext cx="611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4) http://www.xn--80amkeaq.net/photoscard/insert344.html</a:t>
            </a: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1042988" y="3500438"/>
            <a:ext cx="3594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5) http://trud-ost.ru/?m=20100112</a:t>
            </a: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1042988" y="4076700"/>
            <a:ext cx="6076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6) http://www.liveinternet.ru/users/teanika/post124780681/</a:t>
            </a: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1042988" y="4652963"/>
            <a:ext cx="3562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7) http://unokrug.ru/greetings.php</a:t>
            </a:r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1042988" y="5300663"/>
            <a:ext cx="4425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8) http://igroprom.ua/?p=product&amp;id=2087</a:t>
            </a:r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1042988" y="5876925"/>
            <a:ext cx="408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9) http://www.xrest.ru/preview/295695/</a:t>
            </a:r>
          </a:p>
        </p:txBody>
      </p:sp>
      <p:sp>
        <p:nvSpPr>
          <p:cNvPr id="12" name="Прямоугольник 11"/>
          <p:cNvSpPr/>
          <p:nvPr/>
        </p:nvSpPr>
        <p:spPr>
          <a:xfrm rot="10800000" flipV="1">
            <a:off x="5286380" y="4515217"/>
            <a:ext cx="33575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smtClean="0"/>
              <a:t>За основу брала </a:t>
            </a:r>
            <a:r>
              <a:rPr lang="ru-RU" b="1" dirty="0" err="1" smtClean="0"/>
              <a:t>прнзентацию</a:t>
            </a:r>
            <a:r>
              <a:rPr lang="ru-RU" b="1" dirty="0" smtClean="0"/>
              <a:t> учителя </a:t>
            </a:r>
            <a:r>
              <a:rPr lang="ru-RU" b="1" dirty="0" smtClean="0"/>
              <a:t>начальных классов</a:t>
            </a:r>
          </a:p>
          <a:p>
            <a:pPr algn="ctr" eaLnBrk="0" hangingPunct="0"/>
            <a:r>
              <a:rPr lang="ru-RU" b="1" dirty="0" smtClean="0"/>
              <a:t>МБОУ </a:t>
            </a:r>
            <a:r>
              <a:rPr lang="en-US" b="1" dirty="0" smtClean="0"/>
              <a:t>“</a:t>
            </a:r>
            <a:r>
              <a:rPr lang="ru-RU" b="1" dirty="0" smtClean="0"/>
              <a:t>СОШ № 47</a:t>
            </a:r>
            <a:r>
              <a:rPr lang="en-US" b="1" dirty="0" smtClean="0"/>
              <a:t>”</a:t>
            </a:r>
            <a:r>
              <a:rPr lang="ru-RU" b="1" dirty="0" smtClean="0"/>
              <a:t> г. Перми</a:t>
            </a:r>
          </a:p>
          <a:p>
            <a:pPr algn="ctr" eaLnBrk="0" hangingPunct="0"/>
            <a:r>
              <a:rPr lang="ru-RU" b="1" smtClean="0"/>
              <a:t>Кругловой Татьяны Юрьевны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598</Words>
  <Application>Microsoft Office PowerPoint</Application>
  <PresentationFormat>Экран (4:3)</PresentationFormat>
  <Paragraphs>135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14</cp:revision>
  <dcterms:created xsi:type="dcterms:W3CDTF">2012-10-17T18:36:30Z</dcterms:created>
  <dcterms:modified xsi:type="dcterms:W3CDTF">2012-11-10T19:14:25Z</dcterms:modified>
</cp:coreProperties>
</file>