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6" r:id="rId4"/>
    <p:sldId id="258" r:id="rId5"/>
    <p:sldId id="259" r:id="rId6"/>
    <p:sldId id="260" r:id="rId7"/>
    <p:sldId id="261" r:id="rId8"/>
    <p:sldId id="263" r:id="rId9"/>
    <p:sldId id="265" r:id="rId10"/>
    <p:sldId id="262" r:id="rId11"/>
    <p:sldId id="270" r:id="rId12"/>
    <p:sldId id="266" r:id="rId13"/>
    <p:sldId id="267" r:id="rId14"/>
    <p:sldId id="268" r:id="rId15"/>
    <p:sldId id="272" r:id="rId16"/>
    <p:sldId id="271" r:id="rId17"/>
    <p:sldId id="269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09255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Плохой учитель учит предмету.</a:t>
            </a:r>
            <a:endParaRPr kumimoji="0" lang="en-US" sz="40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Средний учитель помогает понять суть предмета.</a:t>
            </a:r>
            <a:endParaRPr kumimoji="0" lang="en-US" sz="4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Хороший учитель помогает понять самих себя 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через понимание предмета.</a:t>
            </a:r>
            <a:endParaRPr kumimoji="0" lang="en-US" sz="40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Лучший учитель рассказывает анекдоты </a:t>
            </a:r>
            <a:endParaRPr kumimoji="0" lang="en-US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и отпускает домой.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педсовет\выступление\1301411268_burevestnik.0-00-49.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870" y="214290"/>
            <a:ext cx="858225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педсовет\выступление\teachers_superpozitiv_0704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49" y="91274"/>
            <a:ext cx="5648351" cy="676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Documents and Settings\Admin\Рабочий стол\педсовет\выступление\2082733-505e345b425a795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6290" y="434476"/>
            <a:ext cx="4804602" cy="5923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педсовет\выступление\2082785-680e12e967509b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749" y="543798"/>
            <a:ext cx="6716961" cy="6028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педсовет\выступление\teachers_superpozitiv_0704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1552"/>
            <a:ext cx="6215106" cy="6873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педсовет\выступление\8f61832caf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53" y="357166"/>
            <a:ext cx="809630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педсовет\выступление\авторитарный уч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57356" y="-285776"/>
            <a:ext cx="5572164" cy="7429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педсовет\выступление\либеральный стиль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44136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педсовет\выступление\у 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4011"/>
            <a:ext cx="5572164" cy="6809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Рабочий стол\педсовет\выступление\475014-d7b1e0030bd5ca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011" y="189998"/>
            <a:ext cx="6801889" cy="6167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едсовет\выступление\0b28cc51688a76c26463dae23afab8a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4" y="0"/>
            <a:ext cx="6693243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Рабочий стол\педсовет\выступление\2082711-fdf426f86c490c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97" y="500042"/>
            <a:ext cx="8988703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Рабочий стол\педсовет\выступление\с крылям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5842"/>
            <a:ext cx="3000396" cy="6546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Рабочий стол\педсовет\выступление\1313601324_1313525083_school-teacher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"/>
            <a:ext cx="5133817" cy="3786190"/>
          </a:xfrm>
          <a:prstGeom prst="rect">
            <a:avLst/>
          </a:prstGeom>
          <a:noFill/>
        </p:spPr>
      </p:pic>
      <p:pic>
        <p:nvPicPr>
          <p:cNvPr id="34819" name="Picture 3" descr="C:\Documents and Settings\Admin\Рабочий стол\педсовет\выступление\1313601324_1313524999_school-teacher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143248"/>
            <a:ext cx="4388970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\Рабочий стол\педсовет\выступление\5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8110" y="62812"/>
            <a:ext cx="4902848" cy="6795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\Рабочий стол\педсовет\выступление\old-comcourse-0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571504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\Рабочий стол\педсовет\выступление\getImag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Admin\Рабочий стол\педсовет\выступление\c8d32639b3a6f8946d5cc0d4a81a2b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552" y="428604"/>
            <a:ext cx="891632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dmin\Рабочий стол\педсовет\выступление\03_school-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0"/>
            <a:ext cx="3357579" cy="4963129"/>
          </a:xfrm>
          <a:prstGeom prst="rect">
            <a:avLst/>
          </a:prstGeom>
          <a:noFill/>
        </p:spPr>
      </p:pic>
      <p:pic>
        <p:nvPicPr>
          <p:cNvPr id="41987" name="Picture 3" descr="C:\Documents and Settings\Admin\Рабочий стол\педсовет\выступление\2_3.ht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3714776" cy="560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\Рабочий стол\педсовет\выступление\10115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303" y="511116"/>
            <a:ext cx="6159093" cy="5989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едсовет\выступление\0b28f6ef764431e7c13b500e1da8ef5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336550"/>
            <a:ext cx="8255000" cy="618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педсовет\выступление\0001-001-Deti-v-kartinakh-khudozhni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167744" cy="612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едсовет\выступление\adaf92153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892171" cy="6076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едсовет\выступление\4020315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7496"/>
            <a:ext cx="9143999" cy="6208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педсовет\выступление\1224686583_op-302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368450" y="-238126"/>
            <a:ext cx="6680200" cy="715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Рабочий стол\педсовет\выступление\mini_soglasno-eticheskomu-kodeksu-dlja-uchitelej-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6540" y="198133"/>
            <a:ext cx="6104484" cy="6449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педсовет\выступление\преп русс яз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3824"/>
            <a:ext cx="5094332" cy="673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31</Words>
  <PresentationFormat>Экран (4:3)</PresentationFormat>
  <Paragraphs>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18</cp:revision>
  <dcterms:modified xsi:type="dcterms:W3CDTF">2012-02-15T04:45:52Z</dcterms:modified>
</cp:coreProperties>
</file>