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1EBD-45D0-4CBA-AF92-48A7F204D92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985D-6C26-413A-A56C-2C55B8EC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час.  4а класс.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358114" cy="4643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 </a:t>
            </a:r>
            <a:r>
              <a:rPr lang="ru-RU" b="1" dirty="0" err="1" smtClean="0">
                <a:solidFill>
                  <a:srgbClr val="0070C0"/>
                </a:solidFill>
              </a:rPr>
              <a:t>Удомельская</a:t>
            </a:r>
            <a:r>
              <a:rPr lang="ru-RU" b="1" dirty="0" smtClean="0">
                <a:solidFill>
                  <a:srgbClr val="0070C0"/>
                </a:solidFill>
              </a:rPr>
              <a:t> средняя общеобразовательная школа №2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им. Сергея </a:t>
            </a:r>
            <a:r>
              <a:rPr lang="ru-RU" b="1" dirty="0" err="1">
                <a:solidFill>
                  <a:srgbClr val="0070C0"/>
                </a:solidFill>
              </a:rPr>
              <a:t>С</a:t>
            </a:r>
            <a:r>
              <a:rPr lang="ru-RU" b="1" dirty="0" err="1" smtClean="0">
                <a:solidFill>
                  <a:srgbClr val="0070C0"/>
                </a:solidFill>
              </a:rPr>
              <a:t>тупакова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Классный руководитель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Ершова Нина Алексеевна.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2013год.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Спиртовка, ложка, порошок, укол…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И отошёл ты в мир иной!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Вот</a:t>
            </a:r>
            <a:r>
              <a:rPr lang="ru-RU" b="1" i="1" dirty="0" smtClean="0"/>
              <a:t> чёрный склеп, </a:t>
            </a:r>
            <a:r>
              <a:rPr lang="ru-RU" b="1" i="1" dirty="0" smtClean="0">
                <a:solidFill>
                  <a:srgbClr val="0070C0"/>
                </a:solidFill>
              </a:rPr>
              <a:t>и солнца НЕТ!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Ты выбор сделай, наконец!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УКОЛ иль </a:t>
            </a:r>
            <a:r>
              <a:rPr lang="ru-RU" b="1" i="1" dirty="0" smtClean="0">
                <a:solidFill>
                  <a:srgbClr val="FF0000"/>
                </a:solidFill>
              </a:rPr>
              <a:t>СОЛНЦА СВЕТ</a:t>
            </a:r>
            <a:r>
              <a:rPr lang="ru-RU" b="1" i="1" dirty="0" smtClean="0"/>
              <a:t>?!</a:t>
            </a:r>
            <a:endParaRPr lang="ru-RU" dirty="0" smtClean="0"/>
          </a:p>
          <a:p>
            <a:r>
              <a:rPr lang="ru-RU" b="1" i="1" dirty="0" smtClean="0"/>
              <a:t>	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286124"/>
            <a:ext cx="2071702" cy="31432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2786058"/>
            <a:ext cx="3214710" cy="33575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4071942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071810"/>
            <a:ext cx="2809875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Обращение к будущим родителям.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000496" y="2000240"/>
            <a:ext cx="2000264" cy="2143140"/>
          </a:xfrm>
          <a:prstGeom prst="wedgeEllipseCallout">
            <a:avLst>
              <a:gd name="adj1" fmla="val 121103"/>
              <a:gd name="adj2" fmla="val -723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Мама, мама не кури!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же тут, в животике!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714612" y="4286256"/>
            <a:ext cx="3500462" cy="228601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дыме гадкий никотин…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Курят мамочка и сын…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1905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email"/>
          <a:srcRect l="6787" t="18617" r="6787" b="3723"/>
          <a:stretch>
            <a:fillRect/>
          </a:stretch>
        </p:blipFill>
        <p:spPr bwMode="auto">
          <a:xfrm>
            <a:off x="6286512" y="4000504"/>
            <a:ext cx="2428924" cy="220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8072494" cy="2428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еду своих учеников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дороге ЖИЗНИ. Пусть на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их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пути никогда не возникнет проблема выбора: </a:t>
            </a:r>
            <a:r>
              <a:rPr lang="ru-RU" sz="24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«ЖИЗНЬ или 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смерть</a:t>
            </a:r>
            <a:r>
              <a:rPr lang="ru-RU" sz="24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.»</a:t>
            </a:r>
            <a:endParaRPr lang="ru-RU" sz="24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en-US" dirty="0" smtClean="0"/>
              <a:t>tell-smoking.net/kuryashhaya-mat.ht.</a:t>
            </a:r>
            <a:endParaRPr lang="ru-RU" dirty="0" smtClean="0"/>
          </a:p>
          <a:p>
            <a:r>
              <a:rPr lang="en-US" dirty="0" smtClean="0"/>
              <a:t>narco-net.ru/</a:t>
            </a:r>
            <a:r>
              <a:rPr lang="en-US" dirty="0" err="1" smtClean="0"/>
              <a:t>narco</a:t>
            </a:r>
            <a:r>
              <a:rPr lang="en-US" dirty="0" smtClean="0"/>
              <a:t>/</a:t>
            </a:r>
            <a:r>
              <a:rPr lang="en-US" dirty="0" err="1" smtClean="0"/>
              <a:t>fotografii-narko</a:t>
            </a:r>
            <a:r>
              <a:rPr lang="en-US" dirty="0" smtClean="0"/>
              <a:t>...</a:t>
            </a:r>
            <a:endParaRPr lang="ru-RU" dirty="0" smtClean="0"/>
          </a:p>
          <a:p>
            <a:r>
              <a:rPr lang="en-US" dirty="0" smtClean="0"/>
              <a:t>photo.bigmir.net/users/458462/last/.</a:t>
            </a:r>
            <a:endParaRPr lang="ru-RU" dirty="0" smtClean="0"/>
          </a:p>
          <a:p>
            <a:r>
              <a:rPr lang="en-US" dirty="0" smtClean="0"/>
              <a:t>sigaretastop.ru/</a:t>
            </a:r>
            <a:r>
              <a:rPr lang="en-US" dirty="0" err="1" smtClean="0"/>
              <a:t>toksikomaniya</a:t>
            </a:r>
            <a:r>
              <a:rPr lang="en-US" dirty="0" smtClean="0"/>
              <a:t>-u-pod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«Мы – за здоровый образ жизни!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rgbClr val="7030A0"/>
                </a:solidFill>
              </a:rPr>
              <a:t> Всё познаётся в сравнении.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	  </a:t>
            </a:r>
            <a:r>
              <a:rPr lang="ru-RU" b="1" dirty="0" smtClean="0">
                <a:solidFill>
                  <a:srgbClr val="002060"/>
                </a:solidFill>
              </a:rPr>
              <a:t>Сейчас мы живём и думаем так.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</a:t>
            </a:r>
            <a:r>
              <a:rPr lang="ru-RU" b="1" dirty="0" smtClean="0">
                <a:solidFill>
                  <a:srgbClr val="7030A0"/>
                </a:solidFill>
              </a:rPr>
              <a:t>      А когда подрастём?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Главная наша цель:  </a:t>
            </a:r>
            <a:r>
              <a:rPr lang="ru-RU" b="1" dirty="0" smtClean="0">
                <a:solidFill>
                  <a:srgbClr val="C00000"/>
                </a:solidFill>
              </a:rPr>
              <a:t>сумей сказать «НЕТ!»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4900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Наш девиз: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214554"/>
            <a:ext cx="3571900" cy="3143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Вместе учиться,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Вместе дружить!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Вместе с друзьями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походы ходить</a:t>
            </a:r>
            <a:endParaRPr lang="ru-RU" dirty="0"/>
          </a:p>
        </p:txBody>
      </p:sp>
      <p:pic>
        <p:nvPicPr>
          <p:cNvPr id="7" name="Содержимое 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3543404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Памятка для детей и подростков.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Вот к тебе подходит </a:t>
            </a:r>
            <a:r>
              <a:rPr lang="ru-RU" b="1" dirty="0">
                <a:solidFill>
                  <a:srgbClr val="FF0000"/>
                </a:solidFill>
              </a:rPr>
              <a:t>НЕКТО,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Предлагает сигарету.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Сигарету </a:t>
            </a:r>
            <a:r>
              <a:rPr lang="ru-RU" b="1" dirty="0">
                <a:solidFill>
                  <a:srgbClr val="FF0000"/>
                </a:solidFill>
              </a:rPr>
              <a:t>не бери</a:t>
            </a:r>
            <a:r>
              <a:rPr lang="ru-RU" b="1" dirty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Отвернись и </a:t>
            </a:r>
            <a:r>
              <a:rPr lang="ru-RU" b="1" dirty="0">
                <a:solidFill>
                  <a:srgbClr val="FF0000"/>
                </a:solidFill>
              </a:rPr>
              <a:t>уходи</a:t>
            </a:r>
            <a:r>
              <a:rPr lang="ru-RU" b="1" dirty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285992"/>
            <a:ext cx="3571900" cy="3128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428868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Альтернатива дурным привычкам.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2357430"/>
            <a:ext cx="4572032" cy="30718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на матах занимались,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Прыгали и кувыркались.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случайно наш отряд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Победил других ребят!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14488"/>
            <a:ext cx="3390900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Откажись!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571612"/>
            <a:ext cx="3214710" cy="40719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Вите, Катеньке,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Иринке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Предлагают «ВИТАМИНКИ»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зелёные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формою мудрёные.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красу ты не смотри!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они таят внутри!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47625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Совместный труд -  альтернатива пагубным привычкам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714488"/>
            <a:ext cx="2071702" cy="4286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на школьный двор пойдём,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вместе мусор соберём…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5715040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b="1" dirty="0" smtClean="0"/>
              <a:t>Мы вместе.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нам весело!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634331"/>
            <a:ext cx="5943600" cy="4457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Ты хочешь </a:t>
            </a:r>
            <a:r>
              <a:rPr lang="ru-RU" sz="3600" b="1" dirty="0" smtClean="0">
                <a:solidFill>
                  <a:srgbClr val="FF0000"/>
                </a:solidFill>
              </a:rPr>
              <a:t>радость</a:t>
            </a:r>
            <a:r>
              <a:rPr lang="ru-RU" sz="3600" b="1" dirty="0" smtClean="0">
                <a:solidFill>
                  <a:srgbClr val="0070C0"/>
                </a:solidFill>
              </a:rPr>
              <a:t> получить, </a:t>
            </a:r>
            <a:r>
              <a:rPr lang="ru-RU" sz="3600" b="1" dirty="0" smtClean="0">
                <a:solidFill>
                  <a:srgbClr val="FF0000"/>
                </a:solidFill>
              </a:rPr>
              <a:t>наркотик принимая?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500702"/>
            <a:ext cx="564360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лучше ль радость испытать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праздниках ИГРАЯ?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9"/>
            <a:ext cx="6572296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Классный час.  4а класс.</vt:lpstr>
      <vt:lpstr>Тема: «Мы – за здоровый образ жизни!</vt:lpstr>
      <vt:lpstr>  Наш девиз:</vt:lpstr>
      <vt:lpstr>Памятка для детей и подростков.</vt:lpstr>
      <vt:lpstr>Альтернатива дурным привычкам.</vt:lpstr>
      <vt:lpstr>Откажись!</vt:lpstr>
      <vt:lpstr>Совместный труд -  альтернатива пагубным привычкам</vt:lpstr>
      <vt:lpstr>! Мы вместе. И нам весело! </vt:lpstr>
      <vt:lpstr>Ты хочешь радость получить, наркотик принимая? </vt:lpstr>
      <vt:lpstr>Слайд 10</vt:lpstr>
      <vt:lpstr>Обращение к будущим родителям. 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час.  3а класс.</dc:title>
  <dc:creator>Administrator</dc:creator>
  <cp:lastModifiedBy>Administrator</cp:lastModifiedBy>
  <cp:revision>26</cp:revision>
  <dcterms:created xsi:type="dcterms:W3CDTF">2013-01-01T07:35:24Z</dcterms:created>
  <dcterms:modified xsi:type="dcterms:W3CDTF">2013-11-05T16:50:49Z</dcterms:modified>
</cp:coreProperties>
</file>