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FF"/>
    <a:srgbClr val="20207E"/>
    <a:srgbClr val="2B2BAB"/>
    <a:srgbClr val="EF3D3D"/>
    <a:srgbClr val="9589EF"/>
    <a:srgbClr val="AFAFFF"/>
    <a:srgbClr val="8FF3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68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96647F-E059-488B-8F4D-E6AA030CB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AE3C-791A-427F-B2E9-F7D4A6F05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F85D-7B4C-4A33-BA74-9CE65FF82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452E-76FC-43EE-8A88-07E71A3A7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19A3-5879-484A-AE38-D5FE01765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A18F-A610-4190-ABDC-E0729E03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43B1-EC96-4142-80D3-6635D3BE0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9E44-5171-47FC-A009-AC1DDC696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D1FF8-6C6A-4C19-A23E-E9CE9F55A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205F-394E-4B70-A3A8-A3918975E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4C64-6669-4ECF-8A90-01C08F275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1DCD2-FACE-40DF-8ED9-B670DC911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9A59-DCF8-468E-AB65-673DCF756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02C64-4A67-4CEE-8B62-F7C58961F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C061-62C2-417C-B895-B86FFC342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516B-B8EF-41D5-BC37-8BDB55A68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9AE081C-548B-4BF0-9598-5078CCA19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1210900099_2zfv2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5253" y="1916832"/>
            <a:ext cx="831349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днём рождения, Земля!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5076825" y="5373688"/>
            <a:ext cx="3959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/>
              <a:t>Учитель начальных классов</a:t>
            </a:r>
          </a:p>
          <a:p>
            <a:pPr algn="r"/>
            <a:r>
              <a:rPr lang="ru-RU" b="1" i="1"/>
              <a:t>МБОУ ООШ с. Казарка</a:t>
            </a:r>
          </a:p>
          <a:p>
            <a:pPr algn="r"/>
            <a:r>
              <a:rPr lang="ru-RU" b="1" i="1"/>
              <a:t>Жандарова Н.Г.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52666376_2d51569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ature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5cb2a71ec5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20713"/>
            <a:ext cx="6553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187450" y="5013325"/>
            <a:ext cx="7416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Чтобы беречь Землю, природу, надо ее полюбить, чтобы полюбить, надо узнать, узнав – невозможно не полюбить.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Monotype Corsiva" pitchFamily="66" charset="0"/>
              </a:rPr>
              <a:t>                                                                            Сладков А. Н.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riroda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1204_4362_priroda_osen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45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D1mAN</dc:creator>
  <cp:lastModifiedBy>User</cp:lastModifiedBy>
  <cp:revision>116</cp:revision>
  <dcterms:created xsi:type="dcterms:W3CDTF">2007-11-14T16:43:00Z</dcterms:created>
  <dcterms:modified xsi:type="dcterms:W3CDTF">2013-11-06T16:27:42Z</dcterms:modified>
</cp:coreProperties>
</file>