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02" r:id="rId1"/>
  </p:sldMasterIdLst>
  <p:notesMasterIdLst>
    <p:notesMasterId r:id="rId9"/>
  </p:notesMasterIdLst>
  <p:handoutMasterIdLst>
    <p:handoutMasterId r:id="rId10"/>
  </p:handoutMasterIdLst>
  <p:sldIdLst>
    <p:sldId id="256" r:id="rId2"/>
    <p:sldId id="259" r:id="rId3"/>
    <p:sldId id="260" r:id="rId4"/>
    <p:sldId id="261" r:id="rId5"/>
    <p:sldId id="263" r:id="rId6"/>
    <p:sldId id="265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94624" autoAdjust="0"/>
  </p:normalViewPr>
  <p:slideViewPr>
    <p:cSldViewPr>
      <p:cViewPr>
        <p:scale>
          <a:sx n="105" d="100"/>
          <a:sy n="105" d="100"/>
        </p:scale>
        <p:origin x="-354" y="13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A618DB-C39A-4752-86DC-11DA180002E5}" type="datetime1">
              <a:rPr lang="ru-RU" smtClean="0"/>
              <a:pPr/>
              <a:t>19.02.2010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519A08-378C-4B2C-B04E-ACAF69882F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8F3947A8-44F5-4BA6-AC9D-93112B146D16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18F65-B57B-4FEB-AAC1-0D8DC254C41B}" type="datetime1">
              <a:rPr lang="ru-RU" smtClean="0"/>
              <a:pPr/>
              <a:t>19.02.2010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7B84E-EBEF-4270-8291-CF069C80FD59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1706B-CAA8-44C6-BA61-8BD93FDADA7F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F4B6-80D2-4C06-B8AC-44899E0AEBB9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97007-92A3-49DE-97B6-E263F23B68B3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7EF0C-0898-4E4D-8E37-3E969302A70D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3774C-9E74-4B30-983F-8C31114831AB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71F5B-7A04-4026-B75E-004FC2C6DF29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B2E32-13F1-4B84-B4C3-E6DD8783F9FA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A5BF-97A2-4D61-A11C-4B35A4433ADB}" type="datetime1">
              <a:rPr lang="ru-RU" smtClean="0"/>
              <a:pPr/>
              <a:t>19.02.2010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BFB7C-C336-4583-8576-6CC431F2769C}" type="datetime1">
              <a:rPr lang="ru-RU" smtClean="0"/>
              <a:pPr/>
              <a:t>19.02.2010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8A575D-1ACF-4DE3-AE64-1E2FE2422CBD}" type="datetime1">
              <a:rPr lang="ru-RU" smtClean="0"/>
              <a:pPr/>
              <a:t>19.02.2010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</p:sldLayoutIdLst>
  <p:hf sldNum="0" hdr="0" ft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Задачи-головоломки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err="1" smtClean="0"/>
              <a:t>Демидкина</a:t>
            </a:r>
            <a:r>
              <a:rPr lang="ru-RU" dirty="0" smtClean="0"/>
              <a:t> Ольга Михайловна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100" b="1" kern="1200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Цель </a:t>
            </a:r>
            <a:r>
              <a:rPr lang="ru-RU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нашего исследования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 smtClean="0"/>
          </a:p>
          <a:p>
            <a:pPr lvl="1">
              <a:buNone/>
            </a:pPr>
            <a:r>
              <a:rPr lang="ru-RU" sz="4000" b="1" dirty="0" smtClean="0"/>
              <a:t>Научиться находить способы решения нестандартных задач.</a:t>
            </a:r>
            <a:endParaRPr lang="en-US" sz="4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42852"/>
            <a:ext cx="8229600" cy="6166508"/>
          </a:xfrm>
        </p:spPr>
        <p:txBody>
          <a:bodyPr/>
          <a:lstStyle/>
          <a:p>
            <a:pPr>
              <a:buNone/>
            </a:pPr>
            <a:r>
              <a:rPr lang="ru-RU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Не так уж и трудно задачи решать:</a:t>
            </a:r>
          </a:p>
          <a:p>
            <a:pPr>
              <a:buNone/>
            </a:pPr>
            <a:r>
              <a:rPr lang="ru-RU" sz="2700" dirty="0" smtClean="0"/>
              <a:t>Проблема даёт вдохновенье</a:t>
            </a:r>
          </a:p>
          <a:p>
            <a:pPr>
              <a:buNone/>
            </a:pPr>
            <a:r>
              <a:rPr lang="ru-RU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Искусство же в том,</a:t>
            </a:r>
          </a:p>
          <a:p>
            <a:pPr>
              <a:buNone/>
            </a:pPr>
            <a:r>
              <a:rPr lang="ru-RU" sz="2700" dirty="0" smtClean="0"/>
              <a:t>Чтоб суметь отыскать</a:t>
            </a:r>
          </a:p>
          <a:p>
            <a:pPr>
              <a:buNone/>
            </a:pPr>
            <a:r>
              <a:rPr lang="ru-RU" sz="27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Задачу ,когда есть решенье</a:t>
            </a:r>
          </a:p>
          <a:p>
            <a:pPr>
              <a:buNone/>
            </a:pPr>
            <a:r>
              <a:rPr lang="ru-RU" sz="2700" dirty="0" smtClean="0"/>
              <a:t> </a:t>
            </a:r>
            <a:r>
              <a:rPr lang="ru-RU" sz="2700" dirty="0" smtClean="0"/>
              <a:t>                                                 </a:t>
            </a:r>
            <a:r>
              <a:rPr lang="ru-RU" sz="2700" dirty="0" err="1" smtClean="0"/>
              <a:t>П.Хэйн</a:t>
            </a:r>
            <a:endParaRPr lang="ru-RU" sz="2700" dirty="0" smtClean="0"/>
          </a:p>
          <a:p>
            <a:pPr>
              <a:buNone/>
            </a:pPr>
            <a:endParaRPr lang="ru-RU" sz="27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buNone/>
            </a:pPr>
            <a:r>
              <a:rPr lang="ru-RU" sz="2700" dirty="0" smtClean="0"/>
              <a:t> </a:t>
            </a:r>
            <a:endParaRPr lang="ru-RU" sz="27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143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+mn-lt"/>
              </a:rPr>
              <a:t> 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 </a:t>
            </a:r>
            <a:endParaRPr lang="ru-RU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Темы исследования :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700" dirty="0" smtClean="0"/>
              <a:t>1. Язык алгебры.</a:t>
            </a:r>
          </a:p>
          <a:p>
            <a:pPr>
              <a:buNone/>
            </a:pPr>
            <a:r>
              <a:rPr lang="ru-RU" sz="2700" dirty="0" smtClean="0"/>
              <a:t>2. В помощь арифметике .</a:t>
            </a:r>
          </a:p>
          <a:p>
            <a:pPr>
              <a:buNone/>
            </a:pPr>
            <a:r>
              <a:rPr lang="ru-RU" sz="2700" dirty="0" smtClean="0"/>
              <a:t>3.Диофантовы уравнения. Уравнения второй степени.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8229600" cy="928694"/>
          </a:xfrm>
        </p:spPr>
        <p:txBody>
          <a:bodyPr/>
          <a:lstStyle/>
          <a:p>
            <a:r>
              <a:rPr lang="ru-RU" dirty="0" smtClean="0"/>
              <a:t>Задача: Лошадь и мул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1000108"/>
            <a:ext cx="6615130" cy="58578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        Лошадь и мул шли бок о бок с тяжёлой ношей на  спине . Лошадь жаловалась на свою непомерно тяжёлую ношу. </a:t>
            </a:r>
            <a:r>
              <a:rPr lang="ru-RU" sz="1600" dirty="0" smtClean="0"/>
              <a:t>«</a:t>
            </a:r>
            <a:r>
              <a:rPr lang="ru-RU" sz="1600" dirty="0" smtClean="0"/>
              <a:t>Чего ты жалуешься?- отвечал ей мул .- Ведь если я возьму у тебя один мешок ,ноша моя станет вдвое тяжелее твоей . А вот если бы ты сняла с моей спины один мешок , твоя поклажа стала бы одинакова с моей».</a:t>
            </a:r>
          </a:p>
          <a:p>
            <a:pPr>
              <a:buNone/>
            </a:pPr>
            <a:r>
              <a:rPr lang="ru-RU" sz="1600" dirty="0" smtClean="0"/>
              <a:t>Решение:</a:t>
            </a:r>
          </a:p>
          <a:p>
            <a:r>
              <a:rPr lang="ru-RU" sz="1600" dirty="0" smtClean="0"/>
              <a:t>Если я возьму у тебя один мешок--х-1</a:t>
            </a:r>
          </a:p>
          <a:p>
            <a:r>
              <a:rPr lang="ru-RU" sz="1600" dirty="0" smtClean="0"/>
              <a:t>Ноша моя                                        ---у+1</a:t>
            </a:r>
          </a:p>
          <a:p>
            <a:r>
              <a:rPr lang="ru-RU" sz="1600" dirty="0" smtClean="0"/>
              <a:t>Станет вдвое  тяжелее твоей         ---у+1=2(х-1)</a:t>
            </a:r>
          </a:p>
          <a:p>
            <a:r>
              <a:rPr lang="ru-RU" sz="1600" dirty="0" smtClean="0"/>
              <a:t>А вот если бы ты сняла с моей спины ---у-1 </a:t>
            </a:r>
          </a:p>
          <a:p>
            <a:r>
              <a:rPr lang="ru-RU" sz="1600" dirty="0" smtClean="0"/>
              <a:t>Один мешок,   </a:t>
            </a:r>
          </a:p>
          <a:p>
            <a:r>
              <a:rPr lang="ru-RU" sz="1600" dirty="0" smtClean="0"/>
              <a:t>Твоя поклажа                                  ---х+1</a:t>
            </a:r>
          </a:p>
          <a:p>
            <a:r>
              <a:rPr lang="ru-RU" sz="1600" dirty="0" smtClean="0"/>
              <a:t>Стала бы одинакова </a:t>
            </a:r>
            <a:r>
              <a:rPr lang="ru-RU" sz="1600" dirty="0" smtClean="0"/>
              <a:t>с </a:t>
            </a:r>
            <a:r>
              <a:rPr lang="ru-RU" sz="1600" dirty="0" smtClean="0"/>
              <a:t>моей.           ---у-1=х+1   </a:t>
            </a:r>
          </a:p>
          <a:p>
            <a:pPr>
              <a:buNone/>
            </a:pPr>
            <a:r>
              <a:rPr lang="ru-RU" sz="1600" dirty="0" smtClean="0"/>
              <a:t>Мы привели </a:t>
            </a:r>
            <a:r>
              <a:rPr lang="ru-RU" sz="1600" dirty="0" smtClean="0"/>
              <a:t>  задачу к системе уравнений с двумя неизвестными:</a:t>
            </a:r>
          </a:p>
          <a:p>
            <a:pPr>
              <a:buNone/>
            </a:pPr>
            <a:r>
              <a:rPr lang="ru-RU" sz="1600" dirty="0" smtClean="0"/>
              <a:t>у+1=2(х-1)          или   2х-у=3</a:t>
            </a:r>
          </a:p>
          <a:p>
            <a:pPr>
              <a:buNone/>
            </a:pPr>
            <a:r>
              <a:rPr lang="ru-RU" sz="1600" dirty="0" smtClean="0"/>
              <a:t>у</a:t>
            </a:r>
            <a:r>
              <a:rPr lang="ru-RU" sz="1600" dirty="0" smtClean="0"/>
              <a:t>-1=х+1                         у-х=2</a:t>
            </a:r>
          </a:p>
          <a:p>
            <a:pPr>
              <a:buNone/>
            </a:pPr>
            <a:r>
              <a:rPr lang="ru-RU" sz="1600" dirty="0" smtClean="0"/>
              <a:t>Решив её ,находим: х=5 ,у=7 Лошадь несла 5 мешков и 7 мешков – мул.</a:t>
            </a:r>
            <a:endParaRPr lang="ru-RU" sz="1600" dirty="0" smtClean="0"/>
          </a:p>
          <a:p>
            <a:endParaRPr lang="en-US" sz="16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388" y="3143248"/>
            <a:ext cx="2214578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-214346" y="142852"/>
            <a:ext cx="8229600" cy="785810"/>
          </a:xfrm>
        </p:spPr>
        <p:txBody>
          <a:bodyPr/>
          <a:lstStyle/>
          <a:p>
            <a:r>
              <a:rPr lang="ru-RU" dirty="0" smtClean="0"/>
              <a:t>Задача : Стая обезьян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806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dirty="0" smtClean="0"/>
              <a:t>На две партии разбившись ,</a:t>
            </a:r>
          </a:p>
          <a:p>
            <a:pPr>
              <a:buNone/>
            </a:pPr>
            <a:r>
              <a:rPr lang="ru-RU" sz="1600" dirty="0" smtClean="0"/>
              <a:t>Забавлялись обезьяны.</a:t>
            </a:r>
          </a:p>
          <a:p>
            <a:pPr>
              <a:buNone/>
            </a:pPr>
            <a:r>
              <a:rPr lang="ru-RU" sz="1600" dirty="0" smtClean="0"/>
              <a:t>Часть восьмая их в квадрате</a:t>
            </a:r>
          </a:p>
          <a:p>
            <a:pPr>
              <a:buNone/>
            </a:pPr>
            <a:r>
              <a:rPr lang="ru-RU" sz="1600" dirty="0" smtClean="0"/>
              <a:t>В роще весело резвилась;</a:t>
            </a:r>
          </a:p>
          <a:p>
            <a:pPr>
              <a:buNone/>
            </a:pPr>
            <a:r>
              <a:rPr lang="ru-RU" sz="1600" dirty="0" smtClean="0"/>
              <a:t>Криком радостным двенадцать</a:t>
            </a:r>
          </a:p>
          <a:p>
            <a:pPr>
              <a:buNone/>
            </a:pPr>
            <a:r>
              <a:rPr lang="ru-RU" sz="1600" dirty="0" smtClean="0"/>
              <a:t>Воздух свежий оглашали…</a:t>
            </a:r>
          </a:p>
          <a:p>
            <a:pPr>
              <a:buNone/>
            </a:pPr>
            <a:r>
              <a:rPr lang="ru-RU" sz="1600" dirty="0" smtClean="0"/>
              <a:t>Вместе сколько , ты мне скажешь ,</a:t>
            </a:r>
          </a:p>
          <a:p>
            <a:pPr>
              <a:buNone/>
            </a:pPr>
            <a:r>
              <a:rPr lang="ru-RU" sz="1600" dirty="0" smtClean="0"/>
              <a:t>Обезьян там было в роще?</a:t>
            </a:r>
          </a:p>
          <a:p>
            <a:pPr>
              <a:buNone/>
            </a:pPr>
            <a:r>
              <a:rPr lang="ru-RU" sz="1600" dirty="0" smtClean="0"/>
              <a:t>Решение : Если общая численность стаи </a:t>
            </a:r>
            <a:r>
              <a:rPr lang="ru-RU" sz="1600" dirty="0" smtClean="0"/>
              <a:t> « </a:t>
            </a:r>
            <a:r>
              <a:rPr lang="ru-RU" sz="1600" dirty="0" err="1" smtClean="0"/>
              <a:t>х</a:t>
            </a:r>
            <a:r>
              <a:rPr lang="ru-RU" sz="1600" dirty="0" smtClean="0"/>
              <a:t> »  ,   то</a:t>
            </a:r>
          </a:p>
          <a:p>
            <a:pPr>
              <a:buNone/>
            </a:pPr>
            <a:r>
              <a:rPr lang="ru-RU" sz="1600" dirty="0" smtClean="0"/>
              <a:t>( </a:t>
            </a:r>
            <a:r>
              <a:rPr lang="ru-RU" sz="1600" dirty="0" err="1" smtClean="0"/>
              <a:t>х</a:t>
            </a:r>
            <a:r>
              <a:rPr lang="ru-RU" sz="1600" dirty="0" smtClean="0"/>
              <a:t> </a:t>
            </a:r>
            <a:r>
              <a:rPr lang="en-US" sz="1600" dirty="0" smtClean="0"/>
              <a:t> </a:t>
            </a:r>
            <a:r>
              <a:rPr lang="en-US" sz="1600" dirty="0" smtClean="0"/>
              <a:t>/8)+12=x </a:t>
            </a:r>
            <a:r>
              <a:rPr lang="ru-RU" sz="1600" dirty="0" smtClean="0"/>
              <a:t>, х=48 и х=16</a:t>
            </a:r>
            <a:endParaRPr lang="en-US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86380" y="3500438"/>
            <a:ext cx="3857620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4286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Итог: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«Если вы хотите научиться плавать ,то смело входите в воду,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а если хотите научиться решать задачи- решайте их.»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Д.Пойа.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3500438"/>
            <a:ext cx="2143140" cy="2352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316</Words>
  <Application>Microsoft Office PowerPoint</Application>
  <PresentationFormat>Экран (4:3)</PresentationFormat>
  <Paragraphs>54</Paragraphs>
  <Slides>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Апекс</vt:lpstr>
      <vt:lpstr>Задачи-головоломки</vt:lpstr>
      <vt:lpstr>Цель нашего исследования</vt:lpstr>
      <vt:lpstr>   </vt:lpstr>
      <vt:lpstr>Темы исследования :</vt:lpstr>
      <vt:lpstr>Задача: Лошадь и мул</vt:lpstr>
      <vt:lpstr>Задача : Стая обезьян</vt:lpstr>
      <vt:lpstr>Итог: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2010-02-19T15:41:34Z</dcterms:created>
  <dcterms:modified xsi:type="dcterms:W3CDTF">2010-02-19T19:02:56Z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1049</vt:lpwstr>
  </property>
  <property fmtid="{D5CDD505-2E9C-101B-9397-08002B2CF9AE}" pid="3" name="_TemplateID">
    <vt:lpwstr>TC101671231049</vt:lpwstr>
  </property>
</Properties>
</file>