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2" r:id="rId3"/>
    <p:sldId id="266" r:id="rId4"/>
    <p:sldId id="267" r:id="rId5"/>
    <p:sldId id="268" r:id="rId6"/>
    <p:sldId id="271" r:id="rId7"/>
    <p:sldId id="270" r:id="rId8"/>
    <p:sldId id="273" r:id="rId9"/>
    <p:sldId id="272" r:id="rId10"/>
    <p:sldId id="269" r:id="rId11"/>
    <p:sldId id="281" r:id="rId12"/>
    <p:sldId id="274" r:id="rId13"/>
    <p:sldId id="275" r:id="rId14"/>
    <p:sldId id="276" r:id="rId15"/>
    <p:sldId id="277" r:id="rId16"/>
    <p:sldId id="278" r:id="rId17"/>
    <p:sldId id="279" r:id="rId18"/>
    <p:sldId id="291" r:id="rId19"/>
    <p:sldId id="290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3" autoAdjust="0"/>
    <p:restoredTop sz="94670" autoAdjust="0"/>
  </p:normalViewPr>
  <p:slideViewPr>
    <p:cSldViewPr>
      <p:cViewPr varScale="1">
        <p:scale>
          <a:sx n="49" d="100"/>
          <a:sy n="49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733EA-18CE-4E8E-93A4-20C3F9481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9F19-174C-42ED-8621-BACD57A06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4696-E4DC-445D-8E19-B1F2C47AB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DA4D-713F-4990-9F3D-96584EA2D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3636-C6A3-4ABE-9BE2-5E0BD6B17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A24A-36C2-40E2-A68F-32E4E34F4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7481-AE35-40E1-B889-EEE0BCB98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C6D7B-DDAA-4306-BF01-3D6C2B341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6CD6-A1E3-4E9B-BB93-502913621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78B2-8CC1-4F6C-A1F1-4403C439B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5F67-259D-46E8-B380-5C464350A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09213102-8766-4205-8EA1-D957CE61D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0;&#1083;&#1072;&#1089;&#1089;&#1085;&#1099;&#1081;%20&#1095;&#1072;&#1089;%20&#1086;%20&#1079;&#1076;&#1086;&#1088;&#1086;&#1074;&#1100;&#1077;\&#1063;&#1091;&#1085;&#1075;&#1072;-%20&#1095;&#1072;&#1085;&#1075;&#1072;.mp3" TargetMode="External"/><Relationship Id="rId6" Type="http://schemas.openxmlformats.org/officeDocument/2006/relationships/image" Target="../media/image28.gif"/><Relationship Id="rId11" Type="http://schemas.openxmlformats.org/officeDocument/2006/relationships/image" Target="../media/image33.png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5430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Моё здоровье – моё счастье.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2209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076" name="Picture 5" descr="sport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2819400" cy="20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0983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Советы </a:t>
            </a:r>
            <a:r>
              <a:rPr lang="ru-RU" dirty="0" err="1" smtClean="0"/>
              <a:t>Мойдодыра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693150" cy="495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b="1" u="sng" dirty="0" smtClean="0"/>
              <a:t>1-й совет: </a:t>
            </a:r>
            <a:r>
              <a:rPr lang="ru-RU" b="1" dirty="0" smtClean="0"/>
              <a:t>Умывайтесь по утрам, после сна. Мойте руки, лицо, шею, уши.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u="sng" dirty="0" smtClean="0"/>
              <a:t>2-й совет: </a:t>
            </a:r>
            <a:r>
              <a:rPr lang="ru-RU" b="1" dirty="0" smtClean="0"/>
              <a:t>Мойте руки и ноги перед сном каждый день.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u="sng" dirty="0" smtClean="0"/>
              <a:t>3-й совет: </a:t>
            </a:r>
            <a:r>
              <a:rPr lang="ru-RU" b="1" dirty="0" smtClean="0"/>
              <a:t>Обязательно мойте руки после игр, прогулки, общения с животными, туалета.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u="sng" dirty="0" smtClean="0"/>
              <a:t>4-й совет: </a:t>
            </a:r>
            <a:r>
              <a:rPr lang="ru-RU" b="1" dirty="0" smtClean="0"/>
              <a:t>Не реже одного раза в неделю принимайте ванну.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2971800" cy="372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25 из 13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57600"/>
            <a:ext cx="2919322" cy="2362200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343400"/>
            <a:ext cx="2362200" cy="2137229"/>
          </a:xfrm>
          <a:prstGeom prst="rect">
            <a:avLst/>
          </a:prstGeom>
          <a:noFill/>
        </p:spPr>
      </p:pic>
      <p:pic>
        <p:nvPicPr>
          <p:cNvPr id="15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191000"/>
            <a:ext cx="2366975" cy="2141549"/>
          </a:xfrm>
          <a:prstGeom prst="rect">
            <a:avLst/>
          </a:prstGeom>
          <a:noFill/>
        </p:spPr>
      </p:pic>
      <p:pic>
        <p:nvPicPr>
          <p:cNvPr id="17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2919322" cy="2362200"/>
          </a:xfrm>
          <a:prstGeom prst="rect">
            <a:avLst/>
          </a:prstGeom>
          <a:noFill/>
        </p:spPr>
      </p:pic>
      <p:pic>
        <p:nvPicPr>
          <p:cNvPr id="18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191000"/>
            <a:ext cx="2946399" cy="1981200"/>
          </a:xfrm>
          <a:prstGeom prst="rect">
            <a:avLst/>
          </a:prstGeom>
          <a:noFill/>
        </p:spPr>
      </p:pic>
      <p:pic>
        <p:nvPicPr>
          <p:cNvPr id="19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886200"/>
            <a:ext cx="3059722" cy="2057400"/>
          </a:xfrm>
          <a:prstGeom prst="rect">
            <a:avLst/>
          </a:prstGeom>
          <a:noFill/>
        </p:spPr>
      </p:pic>
      <p:pic>
        <p:nvPicPr>
          <p:cNvPr id="20" name="Picture 5" descr="D:\Фото\Зарядка\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2895600"/>
            <a:ext cx="1928794" cy="3490199"/>
          </a:xfrm>
          <a:prstGeom prst="rect">
            <a:avLst/>
          </a:prstGeom>
          <a:noFill/>
        </p:spPr>
      </p:pic>
      <p:pic>
        <p:nvPicPr>
          <p:cNvPr id="22" name="Picture 5" descr="D:\Фото\Зарядка\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971800"/>
            <a:ext cx="1928794" cy="3490199"/>
          </a:xfrm>
          <a:prstGeom prst="rect">
            <a:avLst/>
          </a:prstGeom>
          <a:noFill/>
        </p:spPr>
      </p:pic>
      <p:pic>
        <p:nvPicPr>
          <p:cNvPr id="23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4038600"/>
            <a:ext cx="3143272" cy="2312974"/>
          </a:xfrm>
          <a:prstGeom prst="rect">
            <a:avLst/>
          </a:prstGeom>
          <a:noFill/>
        </p:spPr>
      </p:pic>
      <p:pic>
        <p:nvPicPr>
          <p:cNvPr id="24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3657600"/>
            <a:ext cx="3143272" cy="2312974"/>
          </a:xfrm>
          <a:prstGeom prst="rect">
            <a:avLst/>
          </a:prstGeom>
          <a:noFill/>
        </p:spPr>
      </p:pic>
      <p:pic>
        <p:nvPicPr>
          <p:cNvPr id="25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581400"/>
            <a:ext cx="2071702" cy="2837331"/>
          </a:xfrm>
          <a:prstGeom prst="rect">
            <a:avLst/>
          </a:prstGeom>
          <a:noFill/>
        </p:spPr>
      </p:pic>
      <p:pic>
        <p:nvPicPr>
          <p:cNvPr id="26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200400"/>
            <a:ext cx="2071702" cy="2837331"/>
          </a:xfrm>
          <a:prstGeom prst="rect">
            <a:avLst/>
          </a:prstGeom>
          <a:noFill/>
        </p:spPr>
      </p:pic>
      <p:pic>
        <p:nvPicPr>
          <p:cNvPr id="27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3810000"/>
            <a:ext cx="2590800" cy="2775858"/>
          </a:xfrm>
          <a:prstGeom prst="rect">
            <a:avLst/>
          </a:prstGeom>
          <a:noFill/>
        </p:spPr>
      </p:pic>
      <p:pic>
        <p:nvPicPr>
          <p:cNvPr id="29" name="Чунга- чанг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3058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500"/>
                            </p:stCondLst>
                            <p:childTnLst>
                              <p:par>
                                <p:cTn id="81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5175" cy="1295400"/>
          </a:xfrm>
        </p:spPr>
        <p:txBody>
          <a:bodyPr/>
          <a:lstStyle/>
          <a:p>
            <a:pPr algn="ctr"/>
            <a:r>
              <a:rPr lang="ru-RU" u="sng" dirty="0" smtClean="0"/>
              <a:t>Город правильного питания.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Девиз жителей этого города: «Будешь правильно питаться – со здоровьем будешь знаться!»</a:t>
            </a:r>
            <a:endParaRPr lang="ru-RU" sz="3600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886200"/>
            <a:ext cx="2438400" cy="180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95800"/>
            <a:ext cx="2438400" cy="16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Бусы красные висят.</a:t>
            </a:r>
          </a:p>
          <a:p>
            <a:pPr>
              <a:buNone/>
            </a:pPr>
            <a:r>
              <a:rPr lang="ru-RU" sz="4000" b="1" dirty="0" smtClean="0"/>
              <a:t>Из кустов на нас глядят.</a:t>
            </a:r>
          </a:p>
          <a:p>
            <a:pPr>
              <a:buNone/>
            </a:pPr>
            <a:r>
              <a:rPr lang="ru-RU" sz="4000" b="1" dirty="0" smtClean="0"/>
              <a:t>Очень любят бусы эти</a:t>
            </a:r>
          </a:p>
          <a:p>
            <a:pPr>
              <a:buNone/>
            </a:pPr>
            <a:r>
              <a:rPr lang="ru-RU" sz="4000" b="1" dirty="0" smtClean="0"/>
              <a:t>Дети, птицы и медведи.</a:t>
            </a:r>
            <a:endParaRPr lang="ru-RU" sz="4000" b="1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733800" cy="31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4800" y="381000"/>
            <a:ext cx="7010400" cy="3352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- Он круглый и красный,</a:t>
            </a:r>
          </a:p>
          <a:p>
            <a:pPr>
              <a:buNone/>
            </a:pPr>
            <a:r>
              <a:rPr lang="ru-RU" sz="4000" b="1" dirty="0" smtClean="0"/>
              <a:t>Как глаз светофора.</a:t>
            </a:r>
          </a:p>
          <a:p>
            <a:pPr>
              <a:buNone/>
            </a:pPr>
            <a:r>
              <a:rPr lang="ru-RU" sz="4000" b="1" dirty="0" smtClean="0"/>
              <a:t>Среди овощей</a:t>
            </a:r>
          </a:p>
          <a:p>
            <a:pPr>
              <a:buNone/>
            </a:pPr>
            <a:r>
              <a:rPr lang="ru-RU" sz="4000" b="1" dirty="0" smtClean="0"/>
              <a:t>Нет сочней …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04800" y="381000"/>
            <a:ext cx="8385175" cy="35052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Вырастаю всем на диво.</a:t>
            </a:r>
          </a:p>
          <a:p>
            <a:pPr>
              <a:buNone/>
            </a:pPr>
            <a:r>
              <a:rPr lang="ru-RU" sz="4000" b="1" dirty="0" smtClean="0"/>
              <a:t>Высока, стройна, красива.</a:t>
            </a:r>
          </a:p>
          <a:p>
            <a:pPr>
              <a:buNone/>
            </a:pPr>
            <a:r>
              <a:rPr lang="ru-RU" sz="4000" b="1" dirty="0" smtClean="0"/>
              <a:t>Прячу в светлые перчатки</a:t>
            </a:r>
          </a:p>
          <a:p>
            <a:pPr>
              <a:buNone/>
            </a:pPr>
            <a:r>
              <a:rPr lang="ru-RU" sz="4000" b="1" dirty="0" smtClean="0"/>
              <a:t>Золотистые початки.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438400"/>
            <a:ext cx="3886200" cy="301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3810000" cy="284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7848600" cy="35814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- Под сосною у дорожки,</a:t>
            </a:r>
          </a:p>
          <a:p>
            <a:pPr>
              <a:buNone/>
            </a:pPr>
            <a:r>
              <a:rPr lang="ru-RU" sz="4000" b="1" dirty="0" smtClean="0"/>
              <a:t>Кто стоит среди травы?</a:t>
            </a:r>
          </a:p>
          <a:p>
            <a:pPr>
              <a:buNone/>
            </a:pPr>
            <a:r>
              <a:rPr lang="ru-RU" sz="4000" b="1" dirty="0" smtClean="0"/>
              <a:t>Ножка есть, но нет сапожка,</a:t>
            </a:r>
          </a:p>
          <a:p>
            <a:pPr>
              <a:buNone/>
            </a:pPr>
            <a:r>
              <a:rPr lang="ru-RU" sz="4000" b="1" dirty="0" smtClean="0"/>
              <a:t>Шляпка есть, нет головы.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2400" y="533400"/>
            <a:ext cx="8651875" cy="3352800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4000" b="1" dirty="0" smtClean="0"/>
              <a:t>Расту в земле на грядке я</a:t>
            </a:r>
          </a:p>
          <a:p>
            <a:r>
              <a:rPr lang="ru-RU" sz="4000" b="1" dirty="0" smtClean="0"/>
              <a:t>Красная, длинная, сладкая.</a:t>
            </a:r>
            <a:endParaRPr lang="ru-RU" sz="40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1"/>
            <a:ext cx="3505200" cy="459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828800"/>
            <a:ext cx="5029200" cy="37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533400"/>
            <a:ext cx="6781800" cy="4191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Воду пьёт, себя торопит.</a:t>
            </a:r>
          </a:p>
          <a:p>
            <a:pPr>
              <a:buNone/>
            </a:pPr>
            <a:r>
              <a:rPr lang="ru-RU" sz="4000" b="1" dirty="0" smtClean="0"/>
              <a:t>И растёт, и листья копит.</a:t>
            </a:r>
          </a:p>
          <a:p>
            <a:pPr>
              <a:buNone/>
            </a:pPr>
            <a:r>
              <a:rPr lang="ru-RU" sz="4000" b="1" dirty="0" smtClean="0"/>
              <a:t>Набирает вес кубышка – </a:t>
            </a:r>
          </a:p>
          <a:p>
            <a:pPr>
              <a:buNone/>
            </a:pPr>
            <a:r>
              <a:rPr lang="ru-RU" sz="4000" b="1" dirty="0" smtClean="0"/>
              <a:t>В середине – кочерыжка.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" y="457200"/>
            <a:ext cx="8347075" cy="4191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- Ягоды зелёные,</a:t>
            </a:r>
          </a:p>
          <a:p>
            <a:pPr>
              <a:buNone/>
            </a:pPr>
            <a:r>
              <a:rPr lang="ru-RU" sz="4000" b="1" dirty="0" smtClean="0"/>
              <a:t>А всеми хваленые.</a:t>
            </a:r>
          </a:p>
          <a:p>
            <a:pPr>
              <a:buNone/>
            </a:pPr>
            <a:r>
              <a:rPr lang="ru-RU" sz="4000" b="1" dirty="0" smtClean="0"/>
              <a:t>Растут с костями,</a:t>
            </a:r>
          </a:p>
          <a:p>
            <a:pPr>
              <a:buNone/>
            </a:pPr>
            <a:r>
              <a:rPr lang="ru-RU" sz="4000" b="1" dirty="0" smtClean="0"/>
              <a:t>Висят кистями.</a:t>
            </a:r>
            <a:endParaRPr lang="ru-RU" sz="4000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334000" cy="392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65296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рационального питания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7543800" cy="25146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Никогда не переедать. Тщательно пережёвывать пищу. Не употреблять очень горячую пищу.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1" y="1905000"/>
            <a:ext cx="8388350" cy="28194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Не злоупотреблять сладостями. Больше есть зелени, овощей, фруктов. Ужинать за два часа до сна.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8862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«Полезно-вредно»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7086600" cy="2895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600" y="1905000"/>
            <a:ext cx="7086600" cy="335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Читать лёжа…</a:t>
            </a:r>
            <a:endParaRPr lang="ru-RU" sz="4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4400" y="1981200"/>
            <a:ext cx="716280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Смотреть на яркий свет…</a:t>
            </a:r>
            <a:endParaRPr lang="ru-RU" sz="4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1981200"/>
            <a:ext cx="7315200" cy="3429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Промывать глаза по утрам…</a:t>
            </a:r>
            <a:endParaRPr lang="ru-RU" sz="4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400" y="1981200"/>
            <a:ext cx="7239000" cy="3429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Смотреть близко телевизор…</a:t>
            </a:r>
            <a:endParaRPr lang="ru-RU" sz="4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0600" y="1905000"/>
            <a:ext cx="7162800" cy="358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Оберегать глаза от ударов…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8200" y="1981200"/>
            <a:ext cx="73152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Употреблять в пищу морковь, петрушку…</a:t>
            </a:r>
            <a:endParaRPr lang="ru-RU" sz="4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2000" y="2057400"/>
            <a:ext cx="7467600" cy="335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Тереть грязными руками глаза…</a:t>
            </a:r>
            <a:endParaRPr lang="ru-RU" sz="4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2000" y="2057400"/>
            <a:ext cx="7467600" cy="3429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Заниматься физкультурой…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153400" cy="48006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1. Утром раньше поднимайся.</a:t>
            </a:r>
          </a:p>
          <a:p>
            <a:pPr>
              <a:buNone/>
            </a:pPr>
            <a:r>
              <a:rPr lang="ru-RU" sz="3200" b="1" dirty="0" smtClean="0"/>
              <a:t>Прыгай, бегай, отжимайся.</a:t>
            </a:r>
          </a:p>
          <a:p>
            <a:pPr>
              <a:buNone/>
            </a:pPr>
            <a:r>
              <a:rPr lang="ru-RU" sz="3200" b="1" dirty="0" smtClean="0"/>
              <a:t>Для здоровья для порядка</a:t>
            </a:r>
          </a:p>
          <a:p>
            <a:pPr>
              <a:buNone/>
            </a:pPr>
            <a:r>
              <a:rPr lang="ru-RU" sz="3200" b="1" dirty="0" smtClean="0"/>
              <a:t>Людям всем нужна…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2. Дождик тёплый и густой,</a:t>
            </a:r>
          </a:p>
          <a:p>
            <a:pPr>
              <a:buNone/>
            </a:pPr>
            <a:r>
              <a:rPr lang="ru-RU" sz="3200" b="1" dirty="0" smtClean="0"/>
              <a:t>Этот дождик не простой:</a:t>
            </a:r>
          </a:p>
          <a:p>
            <a:pPr>
              <a:buNone/>
            </a:pPr>
            <a:r>
              <a:rPr lang="ru-RU" sz="3200" b="1" dirty="0" smtClean="0"/>
              <a:t>Он без туч, без облаков</a:t>
            </a:r>
          </a:p>
          <a:p>
            <a:pPr>
              <a:buNone/>
            </a:pPr>
            <a:r>
              <a:rPr lang="ru-RU" sz="3200" b="1" dirty="0" smtClean="0"/>
              <a:t>Целый день идти готов.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1" y="1295400"/>
            <a:ext cx="8616950" cy="53340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3. Хочешь ты побить рекорд?</a:t>
            </a:r>
          </a:p>
          <a:p>
            <a:pPr>
              <a:buNone/>
            </a:pPr>
            <a:r>
              <a:rPr lang="ru-RU" sz="3600" b="1" dirty="0" smtClean="0"/>
              <a:t>Так тебе поможет…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4. Он с тобою и со мною</a:t>
            </a:r>
          </a:p>
          <a:p>
            <a:pPr>
              <a:buNone/>
            </a:pPr>
            <a:r>
              <a:rPr lang="ru-RU" sz="3600" b="1" dirty="0" smtClean="0"/>
              <a:t>Шёл лесными стёжками,</a:t>
            </a:r>
          </a:p>
          <a:p>
            <a:pPr>
              <a:buNone/>
            </a:pPr>
            <a:r>
              <a:rPr lang="ru-RU" sz="3600" b="1" dirty="0" smtClean="0"/>
              <a:t>Друг походный за спиною</a:t>
            </a:r>
          </a:p>
          <a:p>
            <a:pPr>
              <a:buNone/>
            </a:pPr>
            <a:r>
              <a:rPr lang="ru-RU" sz="3600" b="1" dirty="0" smtClean="0"/>
              <a:t>На ремнях с застёжками.</a:t>
            </a:r>
            <a:endParaRPr lang="ru-RU" sz="3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1981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05000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267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потеряешь – всё потеряешь.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Согласны ли вы с этой мудростью ?</a:t>
            </a:r>
          </a:p>
          <a:p>
            <a:pPr>
              <a:buNone/>
            </a:pPr>
            <a:r>
              <a:rPr lang="ru-RU" sz="4000" dirty="0" smtClean="0"/>
              <a:t>От кого зависит, в первую очередь здоровье человека?</a:t>
            </a:r>
          </a:p>
        </p:txBody>
      </p:sp>
      <p:pic>
        <p:nvPicPr>
          <p:cNvPr id="4" name="Picture 5" descr="sport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06307"/>
            <a:ext cx="1676400" cy="150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0"/>
            <a:ext cx="24983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8001000" cy="48006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5. В новой стене,</a:t>
            </a:r>
          </a:p>
          <a:p>
            <a:pPr>
              <a:buNone/>
            </a:pPr>
            <a:r>
              <a:rPr lang="ru-RU" sz="3200" b="1" dirty="0" smtClean="0"/>
              <a:t>В круглом окне</a:t>
            </a:r>
          </a:p>
          <a:p>
            <a:pPr>
              <a:buNone/>
            </a:pPr>
            <a:r>
              <a:rPr lang="ru-RU" sz="3200" b="1" dirty="0" smtClean="0"/>
              <a:t>Днём стекло пробито,</a:t>
            </a:r>
          </a:p>
          <a:p>
            <a:pPr>
              <a:buNone/>
            </a:pPr>
            <a:r>
              <a:rPr lang="ru-RU" sz="3200" b="1" dirty="0" smtClean="0"/>
              <a:t>На ночь вставлено.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6. Ясным утром вдоль дороги</a:t>
            </a:r>
          </a:p>
          <a:p>
            <a:pPr>
              <a:buNone/>
            </a:pPr>
            <a:r>
              <a:rPr lang="ru-RU" sz="3200" b="1" dirty="0" smtClean="0"/>
              <a:t>На траве блестит роса.</a:t>
            </a:r>
          </a:p>
          <a:p>
            <a:pPr>
              <a:buNone/>
            </a:pPr>
            <a:r>
              <a:rPr lang="ru-RU" sz="3200" b="1" dirty="0" smtClean="0"/>
              <a:t>По дороге едут ноги</a:t>
            </a:r>
          </a:p>
          <a:p>
            <a:pPr>
              <a:buNone/>
            </a:pPr>
            <a:r>
              <a:rPr lang="ru-RU" sz="3200" b="1" dirty="0" smtClean="0"/>
              <a:t>И бегут два колеса.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371600"/>
            <a:ext cx="8388350" cy="525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7</a:t>
            </a:r>
            <a:r>
              <a:rPr lang="ru-RU" sz="3200" b="1" dirty="0" smtClean="0"/>
              <a:t>. 7.Есть ребята у меня</a:t>
            </a:r>
          </a:p>
          <a:p>
            <a:pPr>
              <a:buNone/>
            </a:pPr>
            <a:r>
              <a:rPr lang="ru-RU" sz="3200" b="1" dirty="0" smtClean="0"/>
              <a:t>Два серебряных коня.</a:t>
            </a:r>
          </a:p>
          <a:p>
            <a:pPr>
              <a:buNone/>
            </a:pPr>
            <a:r>
              <a:rPr lang="ru-RU" sz="3200" b="1" dirty="0" smtClean="0"/>
              <a:t>Езжу сразу на обоих</a:t>
            </a:r>
          </a:p>
          <a:p>
            <a:pPr>
              <a:buNone/>
            </a:pPr>
            <a:r>
              <a:rPr lang="ru-RU" sz="3200" b="1" dirty="0" smtClean="0"/>
              <a:t>Что за кони у меня?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8. Чтоб большим спортсменом стать,</a:t>
            </a:r>
          </a:p>
          <a:p>
            <a:pPr>
              <a:buNone/>
            </a:pPr>
            <a:r>
              <a:rPr lang="ru-RU" sz="3200" b="1" dirty="0" smtClean="0"/>
              <a:t>Нужно очень много знать.</a:t>
            </a:r>
          </a:p>
          <a:p>
            <a:pPr>
              <a:buNone/>
            </a:pPr>
            <a:r>
              <a:rPr lang="ru-RU" sz="3200" b="1" dirty="0" smtClean="0"/>
              <a:t>И поможет здесь сноровка</a:t>
            </a:r>
          </a:p>
          <a:p>
            <a:pPr>
              <a:buNone/>
            </a:pPr>
            <a:r>
              <a:rPr lang="ru-RU" sz="3200" b="1" dirty="0" smtClean="0"/>
              <a:t>И, конечно,…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27467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76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876800"/>
            <a:ext cx="2236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Город Гигиены.</a:t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43000"/>
            <a:ext cx="8007350" cy="137160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/>
              <a:t>Девиз жителей  этого города: «чистота-залог здоровья».</a:t>
            </a:r>
            <a:endParaRPr lang="ru-RU" sz="36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714875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0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590800"/>
            <a:ext cx="1857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7575" cy="1431925"/>
          </a:xfrm>
        </p:spPr>
        <p:txBody>
          <a:bodyPr/>
          <a:lstStyle/>
          <a:p>
            <a:r>
              <a:rPr lang="ru-RU" dirty="0" smtClean="0"/>
              <a:t>1. Что такое личная гигиена?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905000"/>
            <a:ext cx="4267200" cy="441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b="1" dirty="0" smtClean="0"/>
              <a:t>Личная гигиена – это уход за своим телом, содержание его в чистоте.</a:t>
            </a:r>
            <a:endParaRPr lang="ru-RU" sz="40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619"/>
          <a:stretch>
            <a:fillRect/>
          </a:stretch>
        </p:blipFill>
        <p:spPr bwMode="auto">
          <a:xfrm>
            <a:off x="5486400" y="4800600"/>
            <a:ext cx="346017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29608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Почему необходимо мыть руки перед едой?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1676400"/>
            <a:ext cx="86868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b="1" dirty="0" smtClean="0"/>
              <a:t>На грязных руках содержится большое количество микробов, которые попадая с пищей в рот, могут вызвать заболевание.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752975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948836"/>
            <a:ext cx="1270462" cy="190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Зачем нужно коротко стричь ногти?</a:t>
            </a:r>
            <a:endParaRPr lang="ru-RU" dirty="0"/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75100" y="2676525"/>
            <a:ext cx="1733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33400" y="1828800"/>
            <a:ext cx="7010400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b="1" dirty="0" smtClean="0"/>
              <a:t>Под ногтями собираются грязь и микробы – возбудители заразных болезней.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8006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Сколько раз в день необходимо умываться?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676400"/>
            <a:ext cx="7086600" cy="32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b="1" dirty="0" smtClean="0"/>
              <a:t>Умываться необходимо два раза в день - утром после сна и вечером перед сном.</a:t>
            </a:r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953000"/>
            <a:ext cx="1905000" cy="16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95800"/>
            <a:ext cx="3009900" cy="211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876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889125"/>
          </a:xfrm>
        </p:spPr>
        <p:txBody>
          <a:bodyPr/>
          <a:lstStyle/>
          <a:p>
            <a:r>
              <a:rPr lang="ru-RU" dirty="0" smtClean="0"/>
              <a:t>5. Как часто нужно стричь ногти на руках и на ногах?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2286000"/>
            <a:ext cx="7772400" cy="289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b="1" dirty="0" smtClean="0"/>
              <a:t>Ногти на руках необходимо стричь один раз в неделю, на ногах – раз в две недели.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724400"/>
            <a:ext cx="256818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524000"/>
            <a:ext cx="7391400" cy="3886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/>
              <a:t>Гладко, душисто,</a:t>
            </a:r>
          </a:p>
          <a:p>
            <a:pPr algn="just"/>
            <a:r>
              <a:rPr lang="ru-RU" sz="3600" b="1" dirty="0" smtClean="0"/>
              <a:t>Моет чисто.</a:t>
            </a:r>
          </a:p>
          <a:p>
            <a:pPr algn="just"/>
            <a:r>
              <a:rPr lang="ru-RU" sz="3600" b="1" dirty="0" smtClean="0"/>
              <a:t>Нужно, чтоб у каждого было</a:t>
            </a:r>
          </a:p>
          <a:p>
            <a:pPr algn="just"/>
            <a:r>
              <a:rPr lang="ru-RU" sz="3600" b="1" dirty="0" smtClean="0"/>
              <a:t>Что это такое?...</a:t>
            </a:r>
            <a:endParaRPr lang="ru-RU" sz="36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44732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838200" y="1524000"/>
            <a:ext cx="7391400" cy="396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/>
              <a:t>Костяная спинка,</a:t>
            </a:r>
          </a:p>
          <a:p>
            <a:pPr algn="just"/>
            <a:r>
              <a:rPr lang="ru-RU" sz="3600" dirty="0" smtClean="0"/>
              <a:t>На брюшке щетинка,</a:t>
            </a:r>
          </a:p>
          <a:p>
            <a:pPr algn="just"/>
            <a:r>
              <a:rPr lang="ru-RU" sz="3600" dirty="0" smtClean="0"/>
              <a:t>По частоколу прыгала,</a:t>
            </a:r>
          </a:p>
          <a:p>
            <a:pPr algn="just"/>
            <a:r>
              <a:rPr lang="ru-RU" sz="3600" dirty="0" smtClean="0"/>
              <a:t>Микробов всех повыгнала.</a:t>
            </a:r>
            <a:endParaRPr lang="ru-RU" sz="36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2743200" cy="403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838200" y="1524000"/>
            <a:ext cx="7391400" cy="3886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/>
              <a:t>- Говорит дорожка – два вышитых конца:</a:t>
            </a:r>
          </a:p>
          <a:p>
            <a:pPr algn="just">
              <a:buFontTx/>
              <a:buChar char="-"/>
            </a:pPr>
            <a:r>
              <a:rPr lang="ru-RU" sz="3600" b="1" dirty="0" smtClean="0"/>
              <a:t>Помойся хоть немножко, хоть грязь ты смой с лица.</a:t>
            </a:r>
          </a:p>
          <a:p>
            <a:pPr algn="just"/>
            <a:r>
              <a:rPr lang="ru-RU" sz="3600" b="1" dirty="0" smtClean="0"/>
              <a:t>Иначе, ты в полдня испачкаешь меня.</a:t>
            </a:r>
          </a:p>
          <a:p>
            <a:pPr algn="ctr"/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905000"/>
            <a:ext cx="45532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838200" y="1447800"/>
            <a:ext cx="7162800" cy="3733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b="1" dirty="0" smtClean="0"/>
              <a:t>Хожу, брошу не по лесам,</a:t>
            </a:r>
          </a:p>
          <a:p>
            <a:pPr algn="just"/>
            <a:r>
              <a:rPr lang="ru-RU" sz="4000" b="1" dirty="0" smtClean="0"/>
              <a:t>А по чёлкам, волосам.</a:t>
            </a:r>
          </a:p>
          <a:p>
            <a:pPr algn="just"/>
            <a:r>
              <a:rPr lang="ru-RU" sz="4000" b="1" dirty="0" smtClean="0"/>
              <a:t>И зубы у меня длинней,</a:t>
            </a:r>
          </a:p>
          <a:p>
            <a:pPr algn="just"/>
            <a:r>
              <a:rPr lang="ru-RU" sz="4000" b="1" dirty="0" smtClean="0"/>
              <a:t>Чем у хищных медведей.</a:t>
            </a:r>
            <a:endParaRPr lang="ru-RU" sz="4000" b="1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1" y="1905000"/>
            <a:ext cx="4191000" cy="33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ава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693</Words>
  <Application>Microsoft Office PowerPoint</Application>
  <PresentationFormat>Экран (4:3)</PresentationFormat>
  <Paragraphs>114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Трава</vt:lpstr>
      <vt:lpstr>Моё здоровье – моё счастье.</vt:lpstr>
      <vt:lpstr>Здоровье потеряешь – всё потеряешь.</vt:lpstr>
      <vt:lpstr>Город Гигиены. </vt:lpstr>
      <vt:lpstr>1. Что такое личная гигиена?</vt:lpstr>
      <vt:lpstr>2. Почему необходимо мыть руки перед едой?</vt:lpstr>
      <vt:lpstr>3. Зачем нужно коротко стричь ногти?</vt:lpstr>
      <vt:lpstr>4. Сколько раз в день необходимо умываться?</vt:lpstr>
      <vt:lpstr>5. Как часто нужно стричь ногти на руках и на ногах?</vt:lpstr>
      <vt:lpstr>Загадки</vt:lpstr>
      <vt:lpstr>Советы Мойдодыра.</vt:lpstr>
      <vt:lpstr>Слайд 11</vt:lpstr>
      <vt:lpstr>Город правильного питания.  </vt:lpstr>
      <vt:lpstr>Загадки</vt:lpstr>
      <vt:lpstr>Слайд 14</vt:lpstr>
      <vt:lpstr>Слайд 15</vt:lpstr>
      <vt:lpstr>Слайд 16</vt:lpstr>
      <vt:lpstr>Правила рационального питания</vt:lpstr>
      <vt:lpstr>Игра «Полезно-вредно»</vt:lpstr>
      <vt:lpstr>Кроссворд</vt:lpstr>
      <vt:lpstr>Кроссворд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10</cp:lastModifiedBy>
  <cp:revision>32</cp:revision>
  <cp:lastPrinted>1601-01-01T00:00:00Z</cp:lastPrinted>
  <dcterms:created xsi:type="dcterms:W3CDTF">1601-01-01T00:00:00Z</dcterms:created>
  <dcterms:modified xsi:type="dcterms:W3CDTF">2013-11-06T05:22:09Z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