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2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939A0A8-E53E-4C79-BC24-B994037BA970}" type="datetimeFigureOut">
              <a:rPr lang="ru-RU" smtClean="0"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A475B29-CA19-4DC2-8B60-C768B1D97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383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939A0A8-E53E-4C79-BC24-B994037BA970}" type="datetimeFigureOut">
              <a:rPr lang="ru-RU" smtClean="0"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A475B29-CA19-4DC2-8B60-C768B1D97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508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880" y="273629"/>
            <a:ext cx="2056320" cy="585565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6481" y="273629"/>
            <a:ext cx="6032160" cy="585565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939A0A8-E53E-4C79-BC24-B994037BA970}" type="datetimeFigureOut">
              <a:rPr lang="ru-RU" smtClean="0"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A475B29-CA19-4DC2-8B60-C768B1D97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299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939A0A8-E53E-4C79-BC24-B994037BA970}" type="datetimeFigureOut">
              <a:rPr lang="ru-RU" smtClean="0"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A475B29-CA19-4DC2-8B60-C768B1D97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481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939A0A8-E53E-4C79-BC24-B994037BA970}" type="datetimeFigureOut">
              <a:rPr lang="ru-RU" smtClean="0"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A475B29-CA19-4DC2-8B60-C768B1D97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315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6480" y="1604329"/>
            <a:ext cx="404352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38241" y="1604329"/>
            <a:ext cx="404496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939A0A8-E53E-4C79-BC24-B994037BA970}" type="datetimeFigureOut">
              <a:rPr lang="ru-RU" smtClean="0"/>
              <a:t>28.01.2012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A475B29-CA19-4DC2-8B60-C768B1D97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11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939A0A8-E53E-4C79-BC24-B994037BA970}" type="datetimeFigureOut">
              <a:rPr lang="ru-RU" smtClean="0"/>
              <a:t>28.01.2012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A475B29-CA19-4DC2-8B60-C768B1D97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446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939A0A8-E53E-4C79-BC24-B994037BA970}" type="datetimeFigureOut">
              <a:rPr lang="ru-RU" smtClean="0"/>
              <a:t>28.01.2012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A475B29-CA19-4DC2-8B60-C768B1D97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79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939A0A8-E53E-4C79-BC24-B994037BA970}" type="datetimeFigureOut">
              <a:rPr lang="ru-RU" smtClean="0"/>
              <a:t>28.01.2012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A475B29-CA19-4DC2-8B60-C768B1D97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851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939A0A8-E53E-4C79-BC24-B994037BA970}" type="datetimeFigureOut">
              <a:rPr lang="ru-RU" smtClean="0"/>
              <a:t>28.01.2012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A475B29-CA19-4DC2-8B60-C768B1D97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66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939A0A8-E53E-4C79-BC24-B994037BA970}" type="datetimeFigureOut">
              <a:rPr lang="ru-RU" smtClean="0"/>
              <a:t>28.01.2012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A475B29-CA19-4DC2-8B60-C768B1D970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692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1" y="273629"/>
            <a:ext cx="8226720" cy="1143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1" y="1604329"/>
            <a:ext cx="8226720" cy="4524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5602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1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0939A0A8-E53E-4C79-BC24-B994037BA970}" type="datetimeFigureOut">
              <a:rPr lang="ru-RU" smtClean="0"/>
              <a:t>28.01.2012</a:t>
            </a:fld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656650" algn="l"/>
                <a:tab pos="1313299" algn="l"/>
                <a:tab pos="1969949" algn="l"/>
                <a:tab pos="262659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1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2A475B29-CA19-4DC2-8B60-C768B1D970A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673930" indent="-259204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2pPr>
      <a:lvl3pPr marL="1036815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3pPr>
      <a:lvl4pPr marL="1451541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4pPr>
      <a:lvl5pPr marL="1866268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5pPr>
      <a:lvl6pPr marL="2280994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6pPr>
      <a:lvl7pPr marL="2695720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7pPr>
      <a:lvl8pPr marL="3110446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8pPr>
      <a:lvl9pPr marL="3525172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9pPr>
    </p:titleStyle>
    <p:bodyStyle>
      <a:lvl1pPr marL="311045" indent="-311045" algn="l" defTabSz="407526" rtl="0" eaLnBrk="1" fontAlgn="base" hangingPunct="1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930" indent="-259204" algn="l" defTabSz="407526" rtl="0" eaLnBrk="1" fontAlgn="base" hangingPunct="1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036815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451541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6268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994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5720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10446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5172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3120" cy="1470394"/>
          </a:xfrm>
          <a:solidFill>
            <a:schemeClr val="accent1"/>
          </a:solidFill>
        </p:spPr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Модуль числа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l"/>
            <a:endParaRPr lang="uk-UA" dirty="0" smtClean="0"/>
          </a:p>
          <a:p>
            <a:pPr algn="l"/>
            <a:endParaRPr lang="uk-UA" dirty="0"/>
          </a:p>
          <a:p>
            <a:pPr algn="l"/>
            <a:r>
              <a:rPr lang="uk-UA" b="1" dirty="0" smtClean="0">
                <a:solidFill>
                  <a:srgbClr val="7030A0"/>
                </a:solidFill>
              </a:rPr>
              <a:t>Вчитель математики </a:t>
            </a:r>
          </a:p>
          <a:p>
            <a:pPr algn="l"/>
            <a:r>
              <a:rPr lang="uk-UA" b="1" dirty="0" err="1" smtClean="0">
                <a:solidFill>
                  <a:srgbClr val="7030A0"/>
                </a:solidFill>
              </a:rPr>
              <a:t>Зеленогірської</a:t>
            </a:r>
            <a:r>
              <a:rPr lang="uk-UA" b="1" dirty="0" smtClean="0">
                <a:solidFill>
                  <a:srgbClr val="7030A0"/>
                </a:solidFill>
              </a:rPr>
              <a:t> ЗОШ І-ІІІ </a:t>
            </a:r>
            <a:r>
              <a:rPr lang="uk-UA" b="1" dirty="0" err="1" smtClean="0">
                <a:solidFill>
                  <a:srgbClr val="7030A0"/>
                </a:solidFill>
              </a:rPr>
              <a:t>ст</a:t>
            </a:r>
            <a:endParaRPr lang="uk-UA" b="1" dirty="0" smtClean="0">
              <a:solidFill>
                <a:srgbClr val="7030A0"/>
              </a:solidFill>
            </a:endParaRPr>
          </a:p>
          <a:p>
            <a:pPr algn="l"/>
            <a:r>
              <a:rPr lang="uk-UA" b="1" dirty="0" err="1" smtClean="0">
                <a:solidFill>
                  <a:srgbClr val="7030A0"/>
                </a:solidFill>
              </a:rPr>
              <a:t>Косюга</a:t>
            </a:r>
            <a:r>
              <a:rPr lang="uk-UA" b="1" dirty="0" smtClean="0">
                <a:solidFill>
                  <a:srgbClr val="7030A0"/>
                </a:solidFill>
              </a:rPr>
              <a:t> Л.І.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4481" y="908720"/>
            <a:ext cx="8226720" cy="1143480"/>
          </a:xfr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600" dirty="0" smtClean="0"/>
              <a:t>Запишіть координати вказаних точок.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r>
              <a:rPr lang="uk-UA" dirty="0" smtClean="0"/>
              <a:t>Знайдіть серед цих точок точки, координати яких – протилежні числа.</a:t>
            </a:r>
            <a:endParaRPr lang="ru-RU" dirty="0"/>
          </a:p>
        </p:txBody>
      </p:sp>
      <p:pic>
        <p:nvPicPr>
          <p:cNvPr id="4" name="Рисунок 3" descr="+-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000372"/>
            <a:ext cx="7789862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000232" y="2643182"/>
            <a:ext cx="317716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uk-UA" dirty="0" smtClean="0"/>
              <a:t>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14678" y="2643182"/>
            <a:ext cx="308098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uk-UA" dirty="0" smtClean="0"/>
              <a:t>С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143372" y="2643182"/>
            <a:ext cx="333746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uk-UA" dirty="0" smtClean="0"/>
              <a:t>Д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643570" y="2643182"/>
            <a:ext cx="309700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uk-UA" dirty="0" smtClean="0"/>
              <a:t>В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00628" y="2643182"/>
            <a:ext cx="381836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uk-UA" dirty="0" smtClean="0"/>
              <a:t>М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143768" y="2714620"/>
            <a:ext cx="309700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uk-UA" dirty="0" smtClean="0"/>
              <a:t>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4481" y="980728"/>
            <a:ext cx="8226720" cy="114348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uk-UA" dirty="0" smtClean="0"/>
              <a:t>Знайдіть відстань від початку відліку до точок координатної прямої: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4481" y="2643182"/>
            <a:ext cx="8226720" cy="4524955"/>
          </a:xfrm>
        </p:spPr>
        <p:txBody>
          <a:bodyPr/>
          <a:lstStyle/>
          <a:p>
            <a:r>
              <a:rPr lang="uk-UA" dirty="0" smtClean="0"/>
              <a:t>А(-7), В(5), С(-3), Д(0)</a:t>
            </a:r>
            <a:endParaRPr lang="ru-RU" dirty="0"/>
          </a:p>
        </p:txBody>
      </p:sp>
      <p:pic>
        <p:nvPicPr>
          <p:cNvPr id="4" name="Рисунок 3" descr="+-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2187" y="3789040"/>
            <a:ext cx="7789862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941902" y="3409696"/>
            <a:ext cx="317716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uk-UA" dirty="0" smtClean="0"/>
              <a:t>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549280" y="3414702"/>
            <a:ext cx="309700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uk-UA" dirty="0" smtClean="0"/>
              <a:t>В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126086" y="3414702"/>
            <a:ext cx="308098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uk-UA" dirty="0" smtClean="0"/>
              <a:t>С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126232" y="3445420"/>
            <a:ext cx="333746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uk-UA" dirty="0" smtClean="0"/>
              <a:t>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6720" cy="4524955"/>
          </a:xfrm>
        </p:spPr>
        <p:txBody>
          <a:bodyPr/>
          <a:lstStyle/>
          <a:p>
            <a:r>
              <a:rPr lang="uk-UA" dirty="0" smtClean="0"/>
              <a:t>Чи може шукана відстань бути від</a:t>
            </a:r>
            <a:r>
              <a:rPr lang="en-US" dirty="0" smtClean="0"/>
              <a:t>’</a:t>
            </a:r>
            <a:r>
              <a:rPr lang="uk-UA" dirty="0" smtClean="0"/>
              <a:t>ємним числом? Нулем?</a:t>
            </a:r>
          </a:p>
          <a:p>
            <a:r>
              <a:rPr lang="uk-UA" dirty="0" smtClean="0"/>
              <a:t>Як </a:t>
            </a:r>
            <a:r>
              <a:rPr lang="uk-UA" dirty="0" err="1" smtClean="0"/>
              <a:t>пов</a:t>
            </a:r>
            <a:r>
              <a:rPr lang="en-US" dirty="0" smtClean="0"/>
              <a:t>’</a:t>
            </a:r>
            <a:r>
              <a:rPr lang="uk-UA" dirty="0" err="1" smtClean="0"/>
              <a:t>язана</a:t>
            </a:r>
            <a:r>
              <a:rPr lang="uk-UA" dirty="0" smtClean="0"/>
              <a:t> шукана відстань з координатою точки?</a:t>
            </a:r>
          </a:p>
          <a:p>
            <a:r>
              <a:rPr lang="uk-UA" dirty="0" smtClean="0"/>
              <a:t>Чи може відстань від початку відліку до заданої точки дорівнювати координаті цієї точки?</a:t>
            </a:r>
          </a:p>
          <a:p>
            <a:r>
              <a:rPr lang="uk-UA" dirty="0" smtClean="0"/>
              <a:t>В яких випадках – ні?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6720" cy="4524955"/>
          </a:xfrm>
        </p:spPr>
        <p:txBody>
          <a:bodyPr>
            <a:normAutofit/>
          </a:bodyPr>
          <a:lstStyle/>
          <a:p>
            <a:r>
              <a:rPr lang="uk-UA" dirty="0" smtClean="0"/>
              <a:t>Модуль числа – це відстань від цього числа до початку відліку.</a:t>
            </a:r>
          </a:p>
          <a:p>
            <a:r>
              <a:rPr lang="uk-UA" dirty="0" smtClean="0"/>
              <a:t>Модуль – число невід</a:t>
            </a:r>
            <a:r>
              <a:rPr lang="en-US" dirty="0" smtClean="0"/>
              <a:t>’</a:t>
            </a:r>
            <a:r>
              <a:rPr lang="uk-UA" dirty="0" smtClean="0"/>
              <a:t>ємне.</a:t>
            </a:r>
          </a:p>
          <a:p>
            <a:r>
              <a:rPr lang="uk-UA" dirty="0" smtClean="0"/>
              <a:t>Модуль додатного числа є це саме число.</a:t>
            </a:r>
          </a:p>
          <a:p>
            <a:r>
              <a:rPr lang="uk-UA" dirty="0" smtClean="0"/>
              <a:t>Модуль нуля дорівнює нулю.</a:t>
            </a:r>
          </a:p>
          <a:p>
            <a:r>
              <a:rPr lang="uk-UA" dirty="0" smtClean="0"/>
              <a:t>Модуль від</a:t>
            </a:r>
            <a:r>
              <a:rPr lang="en-US" dirty="0" smtClean="0"/>
              <a:t>’</a:t>
            </a:r>
            <a:r>
              <a:rPr lang="uk-UA" dirty="0" smtClean="0"/>
              <a:t>ємного числа є число, протилежне до даного.</a:t>
            </a:r>
          </a:p>
          <a:p>
            <a:r>
              <a:rPr lang="uk-UA" dirty="0" smtClean="0"/>
              <a:t>Протилежні числа мають однаковий модуль.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4481" y="1018881"/>
            <a:ext cx="8226720" cy="4524955"/>
          </a:xfrm>
        </p:spPr>
        <p:txBody>
          <a:bodyPr>
            <a:normAutofit/>
          </a:bodyPr>
          <a:lstStyle/>
          <a:p>
            <a:r>
              <a:rPr lang="uk-UA" dirty="0" smtClean="0"/>
              <a:t>А(-7)                                                     С(7)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r>
              <a:rPr lang="uk-UA" dirty="0" smtClean="0"/>
              <a:t>І-7І=І7І</a:t>
            </a:r>
          </a:p>
          <a:p>
            <a:r>
              <a:rPr lang="uk-UA" dirty="0" smtClean="0"/>
              <a:t>Протилежні числа мають однаковий модуль.</a:t>
            </a:r>
            <a:endParaRPr lang="ru-RU" dirty="0"/>
          </a:p>
        </p:txBody>
      </p:sp>
      <p:pic>
        <p:nvPicPr>
          <p:cNvPr id="4" name="Рисунок 3" descr="+-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000372"/>
            <a:ext cx="7789862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39"/>
          <p:cNvSpPr>
            <a:spLocks noChangeArrowheads="1"/>
          </p:cNvSpPr>
          <p:nvPr/>
        </p:nvSpPr>
        <p:spPr bwMode="auto">
          <a:xfrm rot="10800000" flipV="1">
            <a:off x="1785918" y="3571647"/>
            <a:ext cx="2603333" cy="636237"/>
          </a:xfrm>
          <a:prstGeom prst="curvedUpArrow">
            <a:avLst>
              <a:gd name="adj1" fmla="val 29509"/>
              <a:gd name="adj2" fmla="val 137233"/>
              <a:gd name="adj3" fmla="val 38079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34"/>
          <p:cNvSpPr>
            <a:spLocks noChangeArrowheads="1"/>
          </p:cNvSpPr>
          <p:nvPr/>
        </p:nvSpPr>
        <p:spPr bwMode="auto">
          <a:xfrm>
            <a:off x="4214810" y="3500438"/>
            <a:ext cx="2571768" cy="720725"/>
          </a:xfrm>
          <a:prstGeom prst="curvedUpArrow">
            <a:avLst>
              <a:gd name="adj1" fmla="val 37882"/>
              <a:gd name="adj2" fmla="val 114102"/>
              <a:gd name="adj3" fmla="val 30579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071670" y="2643182"/>
            <a:ext cx="317716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uk-UA" dirty="0" smtClean="0"/>
              <a:t>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215074" y="2643182"/>
            <a:ext cx="308098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uk-UA" dirty="0" smtClean="0"/>
              <a:t>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6720" cy="114348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uk-UA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Розв</a:t>
            </a:r>
            <a:r>
              <a:rPr lang="en-U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’</a:t>
            </a:r>
            <a:r>
              <a:rPr lang="uk-UA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яжіть</a:t>
            </a:r>
            <a:r>
              <a:rPr lang="uk-UA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рівняння: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0660" y="1601495"/>
            <a:ext cx="8226720" cy="4524955"/>
          </a:xfrm>
        </p:spPr>
        <p:txBody>
          <a:bodyPr/>
          <a:lstStyle/>
          <a:p>
            <a:r>
              <a:rPr lang="ru-RU" dirty="0" smtClean="0"/>
              <a:t>ІхІ=4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Х₁=4</a:t>
            </a:r>
          </a:p>
          <a:p>
            <a:r>
              <a:rPr lang="uk-UA" dirty="0" smtClean="0"/>
              <a:t>Х₂=-4</a:t>
            </a:r>
            <a:endParaRPr lang="ru-RU" dirty="0"/>
          </a:p>
        </p:txBody>
      </p:sp>
      <p:pic>
        <p:nvPicPr>
          <p:cNvPr id="4" name="Рисунок 3" descr="+-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571744"/>
            <a:ext cx="7789862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39"/>
          <p:cNvSpPr>
            <a:spLocks noChangeArrowheads="1"/>
          </p:cNvSpPr>
          <p:nvPr/>
        </p:nvSpPr>
        <p:spPr bwMode="auto">
          <a:xfrm rot="10800000" flipV="1">
            <a:off x="2571736" y="3143248"/>
            <a:ext cx="1729984" cy="636237"/>
          </a:xfrm>
          <a:prstGeom prst="curvedUpArrow">
            <a:avLst>
              <a:gd name="adj1" fmla="val 29509"/>
              <a:gd name="adj2" fmla="val 137233"/>
              <a:gd name="adj3" fmla="val 38079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34"/>
          <p:cNvSpPr>
            <a:spLocks noChangeArrowheads="1"/>
          </p:cNvSpPr>
          <p:nvPr/>
        </p:nvSpPr>
        <p:spPr bwMode="auto">
          <a:xfrm>
            <a:off x="4071934" y="3143248"/>
            <a:ext cx="1785950" cy="720725"/>
          </a:xfrm>
          <a:prstGeom prst="curvedUpArrow">
            <a:avLst>
              <a:gd name="adj1" fmla="val 37882"/>
              <a:gd name="adj2" fmla="val 114102"/>
              <a:gd name="adj3" fmla="val 30579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Розв</a:t>
            </a:r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’</a:t>
            </a:r>
            <a:r>
              <a:rPr lang="uk-UA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яжіть</a:t>
            </a:r>
            <a:r>
              <a:rPr lang="uk-UA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нерівність:</a:t>
            </a: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І </a:t>
            </a:r>
            <a:r>
              <a:rPr lang="ru-RU" dirty="0" err="1" smtClean="0"/>
              <a:t>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&lt; 8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r>
              <a:rPr lang="uk-UA" dirty="0" smtClean="0"/>
              <a:t>-8 &lt; х &lt; 8</a:t>
            </a:r>
            <a:endParaRPr lang="ru-RU" dirty="0"/>
          </a:p>
        </p:txBody>
      </p:sp>
      <p:pic>
        <p:nvPicPr>
          <p:cNvPr id="4" name="Рисунок 3" descr="+-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357562"/>
            <a:ext cx="7789862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39"/>
          <p:cNvSpPr>
            <a:spLocks noChangeArrowheads="1"/>
          </p:cNvSpPr>
          <p:nvPr/>
        </p:nvSpPr>
        <p:spPr bwMode="auto">
          <a:xfrm rot="10800000" flipV="1">
            <a:off x="1428728" y="3786190"/>
            <a:ext cx="2944430" cy="636237"/>
          </a:xfrm>
          <a:prstGeom prst="curvedUpArrow">
            <a:avLst>
              <a:gd name="adj1" fmla="val 29509"/>
              <a:gd name="adj2" fmla="val 137233"/>
              <a:gd name="adj3" fmla="val 38079"/>
            </a:avLst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34"/>
          <p:cNvSpPr>
            <a:spLocks noChangeArrowheads="1"/>
          </p:cNvSpPr>
          <p:nvPr/>
        </p:nvSpPr>
        <p:spPr bwMode="auto">
          <a:xfrm>
            <a:off x="4143372" y="3786190"/>
            <a:ext cx="2786082" cy="720725"/>
          </a:xfrm>
          <a:prstGeom prst="curvedUpArrow">
            <a:avLst>
              <a:gd name="adj1" fmla="val 37882"/>
              <a:gd name="adj2" fmla="val 114102"/>
              <a:gd name="adj3" fmla="val 30579"/>
            </a:avLst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Правая фигурная скобка 6"/>
          <p:cNvSpPr/>
          <p:nvPr/>
        </p:nvSpPr>
        <p:spPr>
          <a:xfrm rot="16200000">
            <a:off x="3107521" y="178571"/>
            <a:ext cx="2143140" cy="4786346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6" grpId="1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6720" cy="1143480"/>
          </a:xfrm>
        </p:spPr>
        <p:txBody>
          <a:bodyPr>
            <a:normAutofit/>
          </a:bodyPr>
          <a:lstStyle/>
          <a:p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Питання для самоконтролю: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26720" cy="4524955"/>
          </a:xfrm>
        </p:spPr>
        <p:txBody>
          <a:bodyPr/>
          <a:lstStyle/>
          <a:p>
            <a:r>
              <a:rPr lang="uk-UA" dirty="0" smtClean="0"/>
              <a:t>Що називають модулем числа?</a:t>
            </a:r>
          </a:p>
          <a:p>
            <a:r>
              <a:rPr lang="uk-UA" dirty="0" smtClean="0"/>
              <a:t>Як позначають модуль числа?</a:t>
            </a:r>
          </a:p>
          <a:p>
            <a:r>
              <a:rPr lang="uk-UA" dirty="0" smtClean="0"/>
              <a:t>Як знайти модуль додатного числа або 0?</a:t>
            </a:r>
          </a:p>
          <a:p>
            <a:r>
              <a:rPr lang="uk-UA" dirty="0" smtClean="0"/>
              <a:t>Як знайти модуль від</a:t>
            </a:r>
            <a:r>
              <a:rPr lang="en-US" dirty="0" smtClean="0"/>
              <a:t>’</a:t>
            </a:r>
            <a:r>
              <a:rPr lang="uk-UA" dirty="0" smtClean="0"/>
              <a:t>ємного числа?</a:t>
            </a:r>
          </a:p>
          <a:p>
            <a:r>
              <a:rPr lang="uk-UA" dirty="0" smtClean="0"/>
              <a:t>Чи може модуль деякого числа бути від</a:t>
            </a:r>
            <a:r>
              <a:rPr lang="en-US" dirty="0" smtClean="0"/>
              <a:t>’</a:t>
            </a:r>
            <a:r>
              <a:rPr lang="uk-UA" dirty="0" smtClean="0"/>
              <a:t>ємним?</a:t>
            </a:r>
          </a:p>
          <a:p>
            <a:r>
              <a:rPr lang="uk-UA" dirty="0" smtClean="0"/>
              <a:t>Якими є модулі двох протилежних чисел?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46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Тема146</Template>
  <TotalTime>71</TotalTime>
  <Words>244</Words>
  <Application>Microsoft Office PowerPoint</Application>
  <PresentationFormat>Экран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Тема146</vt:lpstr>
      <vt:lpstr>Модуль числа</vt:lpstr>
      <vt:lpstr>Запишіть координати вказаних точок.</vt:lpstr>
      <vt:lpstr>Знайдіть відстань від початку відліку до точок координатної прямої:</vt:lpstr>
      <vt:lpstr>Презентация PowerPoint</vt:lpstr>
      <vt:lpstr>Презентация PowerPoint</vt:lpstr>
      <vt:lpstr>Презентация PowerPoint</vt:lpstr>
      <vt:lpstr>Розв’яжіть рівняння:</vt:lpstr>
      <vt:lpstr>Розв’яжіть нерівність:</vt:lpstr>
      <vt:lpstr>Питання для самоконтролю:</vt:lpstr>
    </vt:vector>
  </TitlesOfParts>
  <Company>Школа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Модуль числа</dc:title>
  <dc:creator>Людмила</dc:creator>
  <cp:lastModifiedBy>FuckYouBill</cp:lastModifiedBy>
  <cp:revision>6</cp:revision>
  <dcterms:created xsi:type="dcterms:W3CDTF">2012-01-27T07:25:52Z</dcterms:created>
  <dcterms:modified xsi:type="dcterms:W3CDTF">2012-01-28T09:15:26Z</dcterms:modified>
</cp:coreProperties>
</file>