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27AF62-DA71-4CC1-AAA0-99F58CF1F7FC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2BCA6C-7AA6-43CA-8BA4-4A64B3B1814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E4F2B4-2CCB-42E0-A2B6-BD4693B22798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35E00D-DB0D-4159-9178-03E9DC1DB3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35676C-B1F1-45B6-B282-F001254E0952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9D382E-61BB-495D-B455-7A4B60F438E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09CEA2-3F3D-48CB-8ECE-A96429DACCBD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D1B377-71F1-4709-8B97-8BBAB215B1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F36775-C8C1-4D1F-AE09-F2F496EA3FC2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C56A72-A55B-425C-B7BF-01EDCF25A83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73A7D9-DD24-44A4-B035-0CAF868F82A3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FC931E-DF73-488A-A45A-B43612CDD7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AA30FC-F8F5-4297-8013-002E5BF28746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FFDF1-35DB-494A-9EDF-39CF0CC4A1A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269D34-944A-4243-85BA-38B0C2DE342D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49047E0-393C-4DAD-9976-0270CB2666F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5DD7E-D900-43CB-9D94-0CE2B40AF4DD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2F4EF32-A217-4DF1-A169-A749E6AF38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132F85-576C-4811-93EC-CBDF0ADB98E5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D788F8-6C7E-424D-B13A-DD4936972C5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33197-1CD0-4B63-BE32-638812E1F629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ED0560-30CD-4DF6-BEEA-E6B2A81966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DCA74B-8BBE-47CF-90A7-1C70442B8976}" type="datetimeFigureOut">
              <a:rPr lang="ru-RU"/>
              <a:pPr>
                <a:defRPr/>
              </a:pPr>
              <a:t>29.01.2012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E6918E1-BC2E-4D49-9AF7-D9365F0F421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smtClean="0"/>
              <a:t>Оформление краткого условия задачи на движение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Прямая соединительная линия 4"/>
          <p:cNvCxnSpPr/>
          <p:nvPr/>
        </p:nvCxnSpPr>
        <p:spPr>
          <a:xfrm rot="5400000">
            <a:off x="2088356" y="2888457"/>
            <a:ext cx="3240087" cy="0"/>
          </a:xfrm>
          <a:prstGeom prst="line">
            <a:avLst/>
          </a:prstGeom>
          <a:ln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единительная линия 6"/>
          <p:cNvCxnSpPr/>
          <p:nvPr/>
        </p:nvCxnSpPr>
        <p:spPr>
          <a:xfrm rot="5400000">
            <a:off x="4860925" y="2852738"/>
            <a:ext cx="3311525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476375" y="188913"/>
            <a:ext cx="1223963" cy="12001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7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</a:t>
            </a:r>
            <a:endParaRPr lang="ru-RU" sz="72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284663" y="0"/>
            <a:ext cx="1223962" cy="1446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t</a:t>
            </a:r>
            <a:endParaRPr lang="ru-RU" sz="88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308850" y="0"/>
            <a:ext cx="1584325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</a:t>
            </a:r>
            <a:endParaRPr lang="ru-RU" sz="96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Овал 10"/>
          <p:cNvSpPr/>
          <p:nvPr/>
        </p:nvSpPr>
        <p:spPr>
          <a:xfrm flipV="1">
            <a:off x="3419475" y="765175"/>
            <a:ext cx="144463" cy="1428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6030913" y="117475"/>
            <a:ext cx="865187" cy="14478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8800" dirty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=</a:t>
            </a:r>
            <a:endParaRPr lang="ru-RU" sz="8800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4344" name="TextBox 12"/>
          <p:cNvSpPr txBox="1">
            <a:spLocks noChangeArrowheads="1"/>
          </p:cNvSpPr>
          <p:nvPr/>
        </p:nvSpPr>
        <p:spPr bwMode="auto">
          <a:xfrm>
            <a:off x="179388" y="1773238"/>
            <a:ext cx="6477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7200">
                <a:latin typeface="Calibri" pitchFamily="34" charset="0"/>
                <a:cs typeface="ＭＳ Ｐゴシック"/>
              </a:rPr>
              <a:t>I</a:t>
            </a:r>
            <a:endParaRPr lang="ru-RU" sz="7200">
              <a:latin typeface="Calibri" pitchFamily="34" charset="0"/>
            </a:endParaRPr>
          </a:p>
        </p:txBody>
      </p:sp>
      <p:sp>
        <p:nvSpPr>
          <p:cNvPr id="14345" name="TextBox 13"/>
          <p:cNvSpPr txBox="1">
            <a:spLocks noChangeArrowheads="1"/>
          </p:cNvSpPr>
          <p:nvPr/>
        </p:nvSpPr>
        <p:spPr bwMode="auto">
          <a:xfrm>
            <a:off x="179388" y="3357563"/>
            <a:ext cx="6477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ja-JP" sz="7200">
                <a:latin typeface="Calibri" pitchFamily="34" charset="0"/>
                <a:cs typeface="ＭＳ Ｐゴシック"/>
              </a:rPr>
              <a:t>II</a:t>
            </a:r>
            <a:endParaRPr lang="ru-RU" sz="7200">
              <a:latin typeface="Calibri" pitchFamily="34" charset="0"/>
            </a:endParaRPr>
          </a:p>
        </p:txBody>
      </p:sp>
      <p:sp>
        <p:nvSpPr>
          <p:cNvPr id="15" name="Выгнутая вправо стрелка 14"/>
          <p:cNvSpPr/>
          <p:nvPr/>
        </p:nvSpPr>
        <p:spPr>
          <a:xfrm>
            <a:off x="2268538" y="2349500"/>
            <a:ext cx="574675" cy="1655763"/>
          </a:xfrm>
          <a:prstGeom prst="curved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>
              <a:solidFill>
                <a:schemeClr val="tx1"/>
              </a:solidFill>
            </a:endParaRPr>
          </a:p>
        </p:txBody>
      </p:sp>
      <p:sp>
        <p:nvSpPr>
          <p:cNvPr id="14347" name="TextBox 15"/>
          <p:cNvSpPr txBox="1">
            <a:spLocks noChangeArrowheads="1"/>
          </p:cNvSpPr>
          <p:nvPr/>
        </p:nvSpPr>
        <p:spPr bwMode="auto">
          <a:xfrm>
            <a:off x="2987675" y="3068638"/>
            <a:ext cx="720725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latin typeface="Calibri" pitchFamily="34" charset="0"/>
              </a:rPr>
              <a:t>На ?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31913" y="1989138"/>
            <a:ext cx="719137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1331913" y="3500438"/>
            <a:ext cx="719137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4716463" y="1989138"/>
            <a:ext cx="1150937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2 ч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716463" y="3429000"/>
            <a:ext cx="1150937" cy="8302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3 ч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092950" y="1989138"/>
            <a:ext cx="1511300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Х км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019925" y="3357563"/>
            <a:ext cx="1512888" cy="8302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Х км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1116013" y="1916113"/>
            <a:ext cx="158432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Х:2 </a:t>
            </a:r>
            <a:endParaRPr lang="ru-RU" sz="6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1116013" y="3429000"/>
            <a:ext cx="158432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Х:3 </a:t>
            </a:r>
            <a:endParaRPr lang="ru-RU" sz="6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116013" y="4437063"/>
            <a:ext cx="158432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Х:2 </a:t>
            </a:r>
            <a:endParaRPr lang="ru-RU" sz="6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339975" y="4365625"/>
            <a:ext cx="1584325" cy="1014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- </a:t>
            </a:r>
            <a:endParaRPr lang="ru-RU" sz="6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843213" y="4437063"/>
            <a:ext cx="1584325" cy="10160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6000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Х:3 </a:t>
            </a:r>
            <a:endParaRPr lang="ru-RU" sz="6000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611188" y="4549775"/>
            <a:ext cx="8208962" cy="23082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                       (км/ч) скорость первого</a:t>
            </a: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ru-RU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автомобиля больше скорости второго</a:t>
            </a:r>
            <a:endParaRPr lang="ru-RU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6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/>
      <p:bldP spid="17" grpId="0"/>
      <p:bldP spid="18" grpId="0"/>
      <p:bldP spid="26" grpId="0"/>
      <p:bldP spid="27" grpId="0"/>
      <p:bldP spid="28" grpId="0"/>
      <p:bldP spid="29" grpId="0"/>
      <p:bldP spid="30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</TotalTime>
  <Words>31</Words>
  <Application>Microsoft Office PowerPoint</Application>
  <PresentationFormat>Экран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6" baseType="lpstr">
      <vt:lpstr>Calibri</vt:lpstr>
      <vt:lpstr>Arial</vt:lpstr>
      <vt:lpstr>ＭＳ Ｐゴシック</vt:lpstr>
      <vt:lpstr>Тема Office</vt:lpstr>
      <vt:lpstr>Оформление краткого условия задачи на движение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Вахрушевы</cp:lastModifiedBy>
  <cp:revision>4</cp:revision>
  <dcterms:modified xsi:type="dcterms:W3CDTF">2012-01-29T14:28:12Z</dcterms:modified>
</cp:coreProperties>
</file>